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11.jpg" ContentType="image/jpg"/>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80" r:id="rId7"/>
    <p:sldId id="261" r:id="rId8"/>
  </p:sldIdLst>
  <p:sldSz cx="10807700" cy="7747000"/>
  <p:notesSz cx="10807700" cy="7747000"/>
  <p:embeddedFontLst>
    <p:embeddedFont>
      <p:font typeface="Calibri" panose="020F0502020204030204" pitchFamily="34" charset="0"/>
      <p:regular r:id="rId10"/>
      <p:bold r:id="rId11"/>
      <p:italic r:id="rId12"/>
      <p:boldItalic r:id="rId13"/>
    </p:embeddedFont>
    <p:embeddedFont>
      <p:font typeface="Montserrat" panose="00000500000000000000" pitchFamily="50" charset="0"/>
      <p:regular r:id="rId14"/>
      <p:bold r:id="rId15"/>
      <p:italic r:id="rId16"/>
      <p:boldItalic r:id="rId17"/>
    </p:embeddedFont>
    <p:embeddedFont>
      <p:font typeface="Verdana" panose="020B0604030504040204"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72">
          <p15:clr>
            <a:srgbClr val="A4A3A4"/>
          </p15:clr>
        </p15:guide>
        <p15:guide id="2" pos="2156">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jDBuQVxFGmtKVdmacv99ZHZWhy4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1445" y="53"/>
      </p:cViewPr>
      <p:guideLst>
        <p:guide orient="horz" pos="2872"/>
        <p:guide pos="2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presProps" Target="pres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customschemas.google.com/relationships/presentationmetadata" Target="metadata"/></Relationships>
</file>

<file path=ppt/media/image1.jpg>
</file>

<file path=ppt/media/image10.pn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801625" y="581025"/>
            <a:ext cx="7205475" cy="29051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080750" y="3679825"/>
            <a:ext cx="8646150" cy="348615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1:notes"/>
          <p:cNvSpPr txBox="1">
            <a:spLocks noGrp="1"/>
          </p:cNvSpPr>
          <p:nvPr>
            <p:ph type="body" idx="1"/>
          </p:nvPr>
        </p:nvSpPr>
        <p:spPr>
          <a:xfrm>
            <a:off x="1080750" y="3679825"/>
            <a:ext cx="8646150" cy="3486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8" name="Google Shape;78;p1:notes"/>
          <p:cNvSpPr>
            <a:spLocks noGrp="1" noRot="1" noChangeAspect="1"/>
          </p:cNvSpPr>
          <p:nvPr>
            <p:ph type="sldImg" idx="2"/>
          </p:nvPr>
        </p:nvSpPr>
        <p:spPr>
          <a:xfrm>
            <a:off x="3378200" y="581025"/>
            <a:ext cx="4052888"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5:notes"/>
          <p:cNvSpPr txBox="1">
            <a:spLocks noGrp="1"/>
          </p:cNvSpPr>
          <p:nvPr>
            <p:ph type="body" idx="1"/>
          </p:nvPr>
        </p:nvSpPr>
        <p:spPr>
          <a:xfrm>
            <a:off x="1080750" y="3679825"/>
            <a:ext cx="8646150" cy="3486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 name="Google Shape;84;p5:notes"/>
          <p:cNvSpPr>
            <a:spLocks noGrp="1" noRot="1" noChangeAspect="1"/>
          </p:cNvSpPr>
          <p:nvPr>
            <p:ph type="sldImg" idx="2"/>
          </p:nvPr>
        </p:nvSpPr>
        <p:spPr>
          <a:xfrm>
            <a:off x="1801625" y="581025"/>
            <a:ext cx="7205475"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6:notes"/>
          <p:cNvSpPr txBox="1">
            <a:spLocks noGrp="1"/>
          </p:cNvSpPr>
          <p:nvPr>
            <p:ph type="body" idx="1"/>
          </p:nvPr>
        </p:nvSpPr>
        <p:spPr>
          <a:xfrm>
            <a:off x="1080750" y="3679825"/>
            <a:ext cx="8646150" cy="3486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6:notes"/>
          <p:cNvSpPr>
            <a:spLocks noGrp="1" noRot="1" noChangeAspect="1"/>
          </p:cNvSpPr>
          <p:nvPr>
            <p:ph type="sldImg" idx="2"/>
          </p:nvPr>
        </p:nvSpPr>
        <p:spPr>
          <a:xfrm>
            <a:off x="3378200" y="581025"/>
            <a:ext cx="4052888"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726a4ce04a_1_10:notes"/>
          <p:cNvSpPr txBox="1">
            <a:spLocks noGrp="1"/>
          </p:cNvSpPr>
          <p:nvPr>
            <p:ph type="body" idx="1"/>
          </p:nvPr>
        </p:nvSpPr>
        <p:spPr>
          <a:xfrm>
            <a:off x="1080750" y="3679825"/>
            <a:ext cx="8646300" cy="348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 name="Google Shape;102;g1726a4ce04a_1_10:notes"/>
          <p:cNvSpPr>
            <a:spLocks noGrp="1" noRot="1" noChangeAspect="1"/>
          </p:cNvSpPr>
          <p:nvPr>
            <p:ph type="sldImg" idx="2"/>
          </p:nvPr>
        </p:nvSpPr>
        <p:spPr>
          <a:xfrm>
            <a:off x="3378200" y="581025"/>
            <a:ext cx="4052888"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726a4ce04a_1_21:notes"/>
          <p:cNvSpPr txBox="1">
            <a:spLocks noGrp="1"/>
          </p:cNvSpPr>
          <p:nvPr>
            <p:ph type="body" idx="1"/>
          </p:nvPr>
        </p:nvSpPr>
        <p:spPr>
          <a:xfrm>
            <a:off x="1080750" y="3679825"/>
            <a:ext cx="8646300" cy="348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g1726a4ce04a_1_21:notes"/>
          <p:cNvSpPr>
            <a:spLocks noGrp="1" noRot="1" noChangeAspect="1"/>
          </p:cNvSpPr>
          <p:nvPr>
            <p:ph type="sldImg" idx="2"/>
          </p:nvPr>
        </p:nvSpPr>
        <p:spPr>
          <a:xfrm>
            <a:off x="3378200" y="581025"/>
            <a:ext cx="4052888"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0:notes"/>
          <p:cNvSpPr txBox="1">
            <a:spLocks noGrp="1"/>
          </p:cNvSpPr>
          <p:nvPr>
            <p:ph type="body" idx="1"/>
          </p:nvPr>
        </p:nvSpPr>
        <p:spPr>
          <a:xfrm>
            <a:off x="1080750" y="3679825"/>
            <a:ext cx="8646150" cy="3486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 name="Google Shape;135;p10:notes"/>
          <p:cNvSpPr>
            <a:spLocks noGrp="1" noRot="1" noChangeAspect="1"/>
          </p:cNvSpPr>
          <p:nvPr>
            <p:ph type="sldImg" idx="2"/>
          </p:nvPr>
        </p:nvSpPr>
        <p:spPr>
          <a:xfrm>
            <a:off x="1801625" y="581025"/>
            <a:ext cx="7205475"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ORTADA">
  <p:cSld name="PORTADA">
    <p:spTree>
      <p:nvGrpSpPr>
        <p:cNvPr id="1" name="Shape 6"/>
        <p:cNvGrpSpPr/>
        <p:nvPr/>
      </p:nvGrpSpPr>
      <p:grpSpPr>
        <a:xfrm>
          <a:off x="0" y="0"/>
          <a:ext cx="0" cy="0"/>
          <a:chOff x="0" y="0"/>
          <a:chExt cx="0" cy="0"/>
        </a:xfrm>
      </p:grpSpPr>
      <p:pic>
        <p:nvPicPr>
          <p:cNvPr id="7" name="Google Shape;7;p12"/>
          <p:cNvPicPr preferRelativeResize="0"/>
          <p:nvPr/>
        </p:nvPicPr>
        <p:blipFill rotWithShape="1">
          <a:blip r:embed="rId2">
            <a:alphaModFix/>
          </a:blip>
          <a:srcRect/>
          <a:stretch/>
        </p:blipFill>
        <p:spPr>
          <a:xfrm>
            <a:off x="0" y="20"/>
            <a:ext cx="10807699" cy="7746959"/>
          </a:xfrm>
          <a:prstGeom prst="rect">
            <a:avLst/>
          </a:prstGeom>
          <a:noFill/>
          <a:ln>
            <a:noFill/>
          </a:ln>
        </p:spPr>
      </p:pic>
      <p:sp>
        <p:nvSpPr>
          <p:cNvPr id="8" name="Google Shape;8;p12"/>
          <p:cNvSpPr txBox="1">
            <a:spLocks noGrp="1"/>
          </p:cNvSpPr>
          <p:nvPr>
            <p:ph type="body" idx="1"/>
          </p:nvPr>
        </p:nvSpPr>
        <p:spPr>
          <a:xfrm>
            <a:off x="552415" y="2425700"/>
            <a:ext cx="5115602" cy="16352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9090"/>
              </a:lnSpc>
              <a:spcBef>
                <a:spcPts val="0"/>
              </a:spcBef>
              <a:spcAft>
                <a:spcPts val="0"/>
              </a:spcAft>
              <a:buClr>
                <a:srgbClr val="FFEA4F"/>
              </a:buClr>
              <a:buSzPts val="5500"/>
              <a:buFont typeface="Arial"/>
              <a:buNone/>
              <a:defRPr sz="5500" b="1" i="0" u="none" strike="noStrike" cap="none">
                <a:solidFill>
                  <a:srgbClr val="FFEA4F"/>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12"/>
          <p:cNvSpPr txBox="1">
            <a:spLocks noGrp="1"/>
          </p:cNvSpPr>
          <p:nvPr>
            <p:ph type="body" idx="2"/>
          </p:nvPr>
        </p:nvSpPr>
        <p:spPr>
          <a:xfrm>
            <a:off x="552415" y="4060932"/>
            <a:ext cx="6106202" cy="8491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250000"/>
              </a:lnSpc>
              <a:spcBef>
                <a:spcPts val="0"/>
              </a:spcBef>
              <a:spcAft>
                <a:spcPts val="0"/>
              </a:spcAft>
              <a:buClr>
                <a:srgbClr val="22D3C6"/>
              </a:buClr>
              <a:buSzPts val="2400"/>
              <a:buFont typeface="Arial"/>
              <a:buNone/>
              <a:defRPr sz="24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_PORTADA">
  <p:cSld name="3_PORTADA">
    <p:spTree>
      <p:nvGrpSpPr>
        <p:cNvPr id="1" name="Shape 68"/>
        <p:cNvGrpSpPr/>
        <p:nvPr/>
      </p:nvGrpSpPr>
      <p:grpSpPr>
        <a:xfrm>
          <a:off x="0" y="0"/>
          <a:ext cx="0" cy="0"/>
          <a:chOff x="0" y="0"/>
          <a:chExt cx="0" cy="0"/>
        </a:xfrm>
      </p:grpSpPr>
      <p:pic>
        <p:nvPicPr>
          <p:cNvPr id="69" name="Google Shape;69;p21"/>
          <p:cNvPicPr preferRelativeResize="0"/>
          <p:nvPr/>
        </p:nvPicPr>
        <p:blipFill rotWithShape="1">
          <a:blip r:embed="rId2">
            <a:alphaModFix/>
          </a:blip>
          <a:srcRect/>
          <a:stretch/>
        </p:blipFill>
        <p:spPr>
          <a:xfrm>
            <a:off x="0" y="20"/>
            <a:ext cx="10807699" cy="7746959"/>
          </a:xfrm>
          <a:prstGeom prst="rect">
            <a:avLst/>
          </a:prstGeom>
          <a:noFill/>
          <a:ln>
            <a:noFill/>
          </a:ln>
        </p:spPr>
      </p:pic>
      <p:sp>
        <p:nvSpPr>
          <p:cNvPr id="70" name="Google Shape;70;p21"/>
          <p:cNvSpPr txBox="1">
            <a:spLocks noGrp="1"/>
          </p:cNvSpPr>
          <p:nvPr>
            <p:ph type="body" idx="1"/>
          </p:nvPr>
        </p:nvSpPr>
        <p:spPr>
          <a:xfrm>
            <a:off x="552415" y="2425700"/>
            <a:ext cx="5115602" cy="16352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9090"/>
              </a:lnSpc>
              <a:spcBef>
                <a:spcPts val="0"/>
              </a:spcBef>
              <a:spcAft>
                <a:spcPts val="0"/>
              </a:spcAft>
              <a:buClr>
                <a:srgbClr val="FFEA4F"/>
              </a:buClr>
              <a:buSzPts val="5500"/>
              <a:buFont typeface="Arial"/>
              <a:buNone/>
              <a:defRPr sz="5500" b="1" i="0" u="none" strike="noStrike" cap="none">
                <a:solidFill>
                  <a:srgbClr val="FFEA4F"/>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71" name="Google Shape;71;p21"/>
          <p:cNvSpPr txBox="1">
            <a:spLocks noGrp="1"/>
          </p:cNvSpPr>
          <p:nvPr>
            <p:ph type="body" idx="2"/>
          </p:nvPr>
        </p:nvSpPr>
        <p:spPr>
          <a:xfrm>
            <a:off x="552415" y="4060932"/>
            <a:ext cx="6106202" cy="8491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250000"/>
              </a:lnSpc>
              <a:spcBef>
                <a:spcPts val="0"/>
              </a:spcBef>
              <a:spcAft>
                <a:spcPts val="0"/>
              </a:spcAft>
              <a:buClr>
                <a:srgbClr val="22D3C6"/>
              </a:buClr>
              <a:buSzPts val="2400"/>
              <a:buFont typeface="Arial"/>
              <a:buNone/>
              <a:defRPr sz="24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2_PORTADA">
  <p:cSld name="2_PORTADA">
    <p:spTree>
      <p:nvGrpSpPr>
        <p:cNvPr id="1" name="Shape 72"/>
        <p:cNvGrpSpPr/>
        <p:nvPr/>
      </p:nvGrpSpPr>
      <p:grpSpPr>
        <a:xfrm>
          <a:off x="0" y="0"/>
          <a:ext cx="0" cy="0"/>
          <a:chOff x="0" y="0"/>
          <a:chExt cx="0" cy="0"/>
        </a:xfrm>
      </p:grpSpPr>
      <p:pic>
        <p:nvPicPr>
          <p:cNvPr id="73" name="Google Shape;73;p22"/>
          <p:cNvPicPr preferRelativeResize="0"/>
          <p:nvPr/>
        </p:nvPicPr>
        <p:blipFill rotWithShape="1">
          <a:blip r:embed="rId2">
            <a:alphaModFix/>
          </a:blip>
          <a:srcRect/>
          <a:stretch/>
        </p:blipFill>
        <p:spPr>
          <a:xfrm>
            <a:off x="0" y="20"/>
            <a:ext cx="10807699" cy="7746959"/>
          </a:xfrm>
          <a:prstGeom prst="rect">
            <a:avLst/>
          </a:prstGeom>
          <a:noFill/>
          <a:ln>
            <a:noFill/>
          </a:ln>
        </p:spPr>
      </p:pic>
      <p:sp>
        <p:nvSpPr>
          <p:cNvPr id="74" name="Google Shape;74;p22"/>
          <p:cNvSpPr txBox="1">
            <a:spLocks noGrp="1"/>
          </p:cNvSpPr>
          <p:nvPr>
            <p:ph type="body" idx="1"/>
          </p:nvPr>
        </p:nvSpPr>
        <p:spPr>
          <a:xfrm>
            <a:off x="603250" y="1587500"/>
            <a:ext cx="5115602" cy="16352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9090"/>
              </a:lnSpc>
              <a:spcBef>
                <a:spcPts val="0"/>
              </a:spcBef>
              <a:spcAft>
                <a:spcPts val="0"/>
              </a:spcAft>
              <a:buClr>
                <a:srgbClr val="FFEA4F"/>
              </a:buClr>
              <a:buSzPts val="5500"/>
              <a:buFont typeface="Arial"/>
              <a:buNone/>
              <a:defRPr sz="5500" b="1" i="0" u="none" strike="noStrike" cap="none">
                <a:solidFill>
                  <a:srgbClr val="FFEA4F"/>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75" name="Google Shape;75;p22"/>
          <p:cNvSpPr txBox="1">
            <a:spLocks noGrp="1"/>
          </p:cNvSpPr>
          <p:nvPr>
            <p:ph type="body" idx="2"/>
          </p:nvPr>
        </p:nvSpPr>
        <p:spPr>
          <a:xfrm>
            <a:off x="603250" y="3222732"/>
            <a:ext cx="6106202" cy="8491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250000"/>
              </a:lnSpc>
              <a:spcBef>
                <a:spcPts val="0"/>
              </a:spcBef>
              <a:spcAft>
                <a:spcPts val="0"/>
              </a:spcAft>
              <a:buClr>
                <a:srgbClr val="22D3C6"/>
              </a:buClr>
              <a:buSzPts val="2400"/>
              <a:buFont typeface="Arial"/>
              <a:buNone/>
              <a:defRPr sz="24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7599695"/>
            <a:ext cx="10808335" cy="147320"/>
          </a:xfrm>
          <a:custGeom>
            <a:avLst/>
            <a:gdLst/>
            <a:ahLst/>
            <a:cxnLst/>
            <a:rect l="l" t="t" r="r" b="b"/>
            <a:pathLst>
              <a:path w="10808335" h="147320">
                <a:moveTo>
                  <a:pt x="10807799" y="147299"/>
                </a:moveTo>
                <a:lnTo>
                  <a:pt x="0" y="147299"/>
                </a:lnTo>
                <a:lnTo>
                  <a:pt x="0" y="0"/>
                </a:lnTo>
                <a:lnTo>
                  <a:pt x="10807799" y="0"/>
                </a:lnTo>
                <a:lnTo>
                  <a:pt x="10807799" y="147299"/>
                </a:lnTo>
                <a:close/>
              </a:path>
            </a:pathLst>
          </a:custGeom>
          <a:solidFill>
            <a:srgbClr val="EEECE1"/>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11/3/2022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extLst>
      <p:ext uri="{BB962C8B-B14F-4D97-AF65-F5344CB8AC3E}">
        <p14:creationId xmlns:p14="http://schemas.microsoft.com/office/powerpoint/2010/main" val="867013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PORTADA">
  <p:cSld name="1_PORTADA">
    <p:spTree>
      <p:nvGrpSpPr>
        <p:cNvPr id="1" name="Shape 10"/>
        <p:cNvGrpSpPr/>
        <p:nvPr/>
      </p:nvGrpSpPr>
      <p:grpSpPr>
        <a:xfrm>
          <a:off x="0" y="0"/>
          <a:ext cx="0" cy="0"/>
          <a:chOff x="0" y="0"/>
          <a:chExt cx="0" cy="0"/>
        </a:xfrm>
      </p:grpSpPr>
      <p:pic>
        <p:nvPicPr>
          <p:cNvPr id="11" name="Google Shape;11;p13"/>
          <p:cNvPicPr preferRelativeResize="0"/>
          <p:nvPr/>
        </p:nvPicPr>
        <p:blipFill rotWithShape="1">
          <a:blip r:embed="rId2">
            <a:alphaModFix/>
          </a:blip>
          <a:srcRect/>
          <a:stretch/>
        </p:blipFill>
        <p:spPr>
          <a:xfrm>
            <a:off x="0" y="537"/>
            <a:ext cx="10807700" cy="7745924"/>
          </a:xfrm>
          <a:prstGeom prst="rect">
            <a:avLst/>
          </a:prstGeom>
          <a:noFill/>
          <a:ln>
            <a:noFill/>
          </a:ln>
        </p:spPr>
      </p:pic>
      <p:sp>
        <p:nvSpPr>
          <p:cNvPr id="12" name="Google Shape;12;p13"/>
          <p:cNvSpPr txBox="1">
            <a:spLocks noGrp="1"/>
          </p:cNvSpPr>
          <p:nvPr>
            <p:ph type="body" idx="1"/>
          </p:nvPr>
        </p:nvSpPr>
        <p:spPr>
          <a:xfrm>
            <a:off x="603250" y="1587500"/>
            <a:ext cx="5115602" cy="16352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9090"/>
              </a:lnSpc>
              <a:spcBef>
                <a:spcPts val="0"/>
              </a:spcBef>
              <a:spcAft>
                <a:spcPts val="0"/>
              </a:spcAft>
              <a:buClr>
                <a:srgbClr val="FFEA4F"/>
              </a:buClr>
              <a:buSzPts val="5500"/>
              <a:buFont typeface="Arial"/>
              <a:buNone/>
              <a:defRPr sz="5500" b="1" i="0" u="none" strike="noStrike" cap="none">
                <a:solidFill>
                  <a:srgbClr val="FFEA4F"/>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13" name="Google Shape;13;p13"/>
          <p:cNvSpPr txBox="1">
            <a:spLocks noGrp="1"/>
          </p:cNvSpPr>
          <p:nvPr>
            <p:ph type="body" idx="2"/>
          </p:nvPr>
        </p:nvSpPr>
        <p:spPr>
          <a:xfrm>
            <a:off x="603250" y="3222732"/>
            <a:ext cx="6106202" cy="8491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250000"/>
              </a:lnSpc>
              <a:spcBef>
                <a:spcPts val="0"/>
              </a:spcBef>
              <a:spcAft>
                <a:spcPts val="0"/>
              </a:spcAft>
              <a:buClr>
                <a:srgbClr val="22D3C6"/>
              </a:buClr>
              <a:buSzPts val="2400"/>
              <a:buFont typeface="Arial"/>
              <a:buNone/>
              <a:defRPr sz="24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ÍNDICE">
  <p:cSld name="ÍNDICE">
    <p:bg>
      <p:bgPr>
        <a:solidFill>
          <a:schemeClr val="dk1"/>
        </a:solidFill>
        <a:effectLst/>
      </p:bgPr>
    </p:bg>
    <p:spTree>
      <p:nvGrpSpPr>
        <p:cNvPr id="1" name="Shape 14"/>
        <p:cNvGrpSpPr/>
        <p:nvPr/>
      </p:nvGrpSpPr>
      <p:grpSpPr>
        <a:xfrm>
          <a:off x="0" y="0"/>
          <a:ext cx="0" cy="0"/>
          <a:chOff x="0" y="0"/>
          <a:chExt cx="0" cy="0"/>
        </a:xfrm>
      </p:grpSpPr>
      <p:pic>
        <p:nvPicPr>
          <p:cNvPr id="15" name="Google Shape;15;p14"/>
          <p:cNvPicPr preferRelativeResize="0"/>
          <p:nvPr/>
        </p:nvPicPr>
        <p:blipFill rotWithShape="1">
          <a:blip r:embed="rId2">
            <a:alphaModFix/>
          </a:blip>
          <a:srcRect/>
          <a:stretch/>
        </p:blipFill>
        <p:spPr>
          <a:xfrm>
            <a:off x="0" y="537"/>
            <a:ext cx="10807700" cy="7745924"/>
          </a:xfrm>
          <a:prstGeom prst="rect">
            <a:avLst/>
          </a:prstGeom>
          <a:noFill/>
          <a:ln>
            <a:noFill/>
          </a:ln>
        </p:spPr>
      </p:pic>
      <p:sp>
        <p:nvSpPr>
          <p:cNvPr id="16" name="Google Shape;16;p14"/>
          <p:cNvSpPr/>
          <p:nvPr/>
        </p:nvSpPr>
        <p:spPr>
          <a:xfrm>
            <a:off x="6350" y="6350"/>
            <a:ext cx="10800080" cy="7731125"/>
          </a:xfrm>
          <a:custGeom>
            <a:avLst/>
            <a:gdLst/>
            <a:ahLst/>
            <a:cxnLst/>
            <a:rect l="l" t="t" r="r" b="b"/>
            <a:pathLst>
              <a:path w="10800080" h="7731125" extrusionOk="0">
                <a:moveTo>
                  <a:pt x="10800003" y="7730858"/>
                </a:moveTo>
                <a:lnTo>
                  <a:pt x="0" y="7730858"/>
                </a:lnTo>
                <a:lnTo>
                  <a:pt x="0" y="0"/>
                </a:lnTo>
                <a:lnTo>
                  <a:pt x="10800003" y="0"/>
                </a:lnTo>
                <a:lnTo>
                  <a:pt x="10800003" y="7730858"/>
                </a:lnTo>
                <a:close/>
              </a:path>
            </a:pathLst>
          </a:custGeom>
          <a:noFill/>
          <a:ln w="12700" cap="flat" cmpd="sng">
            <a:solidFill>
              <a:srgbClr val="1D1D1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b="0" i="0">
              <a:solidFill>
                <a:schemeClr val="dk1"/>
              </a:solidFill>
              <a:latin typeface="Arial"/>
              <a:ea typeface="Arial"/>
              <a:cs typeface="Arial"/>
              <a:sym typeface="Arial"/>
            </a:endParaRPr>
          </a:p>
        </p:txBody>
      </p:sp>
      <p:sp>
        <p:nvSpPr>
          <p:cNvPr id="17" name="Google Shape;17;p14"/>
          <p:cNvSpPr txBox="1">
            <a:spLocks noGrp="1"/>
          </p:cNvSpPr>
          <p:nvPr>
            <p:ph type="title"/>
          </p:nvPr>
        </p:nvSpPr>
        <p:spPr>
          <a:xfrm>
            <a:off x="831850" y="1501158"/>
            <a:ext cx="1828800" cy="430887"/>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 name="Google Shape;18;p14"/>
          <p:cNvSpPr txBox="1"/>
          <p:nvPr/>
        </p:nvSpPr>
        <p:spPr>
          <a:xfrm>
            <a:off x="3877921" y="1014586"/>
            <a:ext cx="3460496" cy="276999"/>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endParaRPr sz="1800" b="0" i="0" u="none">
              <a:solidFill>
                <a:srgbClr val="888888"/>
              </a:solidFill>
              <a:latin typeface="Arial"/>
              <a:ea typeface="Arial"/>
              <a:cs typeface="Arial"/>
              <a:sym typeface="Arial"/>
            </a:endParaRPr>
          </a:p>
        </p:txBody>
      </p:sp>
      <p:sp>
        <p:nvSpPr>
          <p:cNvPr id="19" name="Google Shape;19;p14"/>
          <p:cNvSpPr txBox="1">
            <a:spLocks noGrp="1"/>
          </p:cNvSpPr>
          <p:nvPr>
            <p:ph type="body" idx="1"/>
          </p:nvPr>
        </p:nvSpPr>
        <p:spPr>
          <a:xfrm>
            <a:off x="831850" y="2299821"/>
            <a:ext cx="3581400" cy="234080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0" name="Google Shape;20;p14"/>
          <p:cNvSpPr txBox="1">
            <a:spLocks noGrp="1"/>
          </p:cNvSpPr>
          <p:nvPr>
            <p:ph type="body" idx="2"/>
          </p:nvPr>
        </p:nvSpPr>
        <p:spPr>
          <a:xfrm>
            <a:off x="755650" y="669278"/>
            <a:ext cx="40386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CIÓN">
  <p:cSld name="SECCIÓN">
    <p:bg>
      <p:bgPr>
        <a:solidFill>
          <a:schemeClr val="dk1"/>
        </a:solidFill>
        <a:effectLst/>
      </p:bgPr>
    </p:bg>
    <p:spTree>
      <p:nvGrpSpPr>
        <p:cNvPr id="1" name="Shape 21"/>
        <p:cNvGrpSpPr/>
        <p:nvPr/>
      </p:nvGrpSpPr>
      <p:grpSpPr>
        <a:xfrm>
          <a:off x="0" y="0"/>
          <a:ext cx="0" cy="0"/>
          <a:chOff x="0" y="0"/>
          <a:chExt cx="0" cy="0"/>
        </a:xfrm>
      </p:grpSpPr>
      <p:pic>
        <p:nvPicPr>
          <p:cNvPr id="22" name="Google Shape;22;p15"/>
          <p:cNvPicPr preferRelativeResize="0"/>
          <p:nvPr/>
        </p:nvPicPr>
        <p:blipFill rotWithShape="1">
          <a:blip r:embed="rId2">
            <a:alphaModFix/>
          </a:blip>
          <a:srcRect/>
          <a:stretch/>
        </p:blipFill>
        <p:spPr>
          <a:xfrm>
            <a:off x="0" y="537"/>
            <a:ext cx="10807700" cy="7745924"/>
          </a:xfrm>
          <a:prstGeom prst="rect">
            <a:avLst/>
          </a:prstGeom>
          <a:noFill/>
          <a:ln>
            <a:noFill/>
          </a:ln>
        </p:spPr>
      </p:pic>
      <p:sp>
        <p:nvSpPr>
          <p:cNvPr id="23" name="Google Shape;23;p15"/>
          <p:cNvSpPr txBox="1">
            <a:spLocks noGrp="1"/>
          </p:cNvSpPr>
          <p:nvPr>
            <p:ph type="body" idx="1"/>
          </p:nvPr>
        </p:nvSpPr>
        <p:spPr>
          <a:xfrm>
            <a:off x="755650" y="669278"/>
            <a:ext cx="7354082"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4" name="Google Shape;24;p15"/>
          <p:cNvSpPr txBox="1">
            <a:spLocks noGrp="1"/>
          </p:cNvSpPr>
          <p:nvPr>
            <p:ph type="body" idx="2"/>
          </p:nvPr>
        </p:nvSpPr>
        <p:spPr>
          <a:xfrm>
            <a:off x="922936" y="2871038"/>
            <a:ext cx="6690714" cy="69326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0000"/>
              </a:lnSpc>
              <a:spcBef>
                <a:spcPts val="0"/>
              </a:spcBef>
              <a:spcAft>
                <a:spcPts val="0"/>
              </a:spcAft>
              <a:buClr>
                <a:schemeClr val="lt1"/>
              </a:buClr>
              <a:buSzPts val="6600"/>
              <a:buFont typeface="Arial"/>
              <a:buNone/>
              <a:defRPr sz="6600" b="1" i="0" u="none" strike="noStrike" cap="none">
                <a:solidFill>
                  <a:schemeClr val="lt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LIDE 2">
  <p:cSld name="SLIDE 2">
    <p:bg>
      <p:bgPr>
        <a:solidFill>
          <a:schemeClr val="lt1"/>
        </a:solidFill>
        <a:effectLst/>
      </p:bgPr>
    </p:bg>
    <p:spTree>
      <p:nvGrpSpPr>
        <p:cNvPr id="1" name="Shape 25"/>
        <p:cNvGrpSpPr/>
        <p:nvPr/>
      </p:nvGrpSpPr>
      <p:grpSpPr>
        <a:xfrm>
          <a:off x="0" y="0"/>
          <a:ext cx="0" cy="0"/>
          <a:chOff x="0" y="0"/>
          <a:chExt cx="0" cy="0"/>
        </a:xfrm>
      </p:grpSpPr>
      <p:sp>
        <p:nvSpPr>
          <p:cNvPr id="26" name="Google Shape;26;p16"/>
          <p:cNvSpPr txBox="1">
            <a:spLocks noGrp="1"/>
          </p:cNvSpPr>
          <p:nvPr>
            <p:ph type="body" idx="1"/>
          </p:nvPr>
        </p:nvSpPr>
        <p:spPr>
          <a:xfrm>
            <a:off x="755650" y="430237"/>
            <a:ext cx="87630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7" name="Google Shape;27;p16"/>
          <p:cNvSpPr txBox="1">
            <a:spLocks noGrp="1"/>
          </p:cNvSpPr>
          <p:nvPr>
            <p:ph type="body" idx="2"/>
          </p:nvPr>
        </p:nvSpPr>
        <p:spPr>
          <a:xfrm>
            <a:off x="717924" y="2684219"/>
            <a:ext cx="87630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8" name="Google Shape;28;p16"/>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rgbClr val="061121"/>
                </a:solidFill>
                <a:latin typeface="Arial"/>
                <a:ea typeface="Arial"/>
                <a:cs typeface="Arial"/>
                <a:sym typeface="Arial"/>
              </a:rPr>
              <a:t>‹Nº›</a:t>
            </a:fld>
            <a:endParaRPr sz="900" b="1">
              <a:solidFill>
                <a:srgbClr val="061121"/>
              </a:solidFill>
              <a:latin typeface="Arial"/>
              <a:ea typeface="Arial"/>
              <a:cs typeface="Arial"/>
              <a:sym typeface="Arial"/>
            </a:endParaRPr>
          </a:p>
        </p:txBody>
      </p:sp>
      <p:sp>
        <p:nvSpPr>
          <p:cNvPr id="29" name="Google Shape;29;p16"/>
          <p:cNvSpPr txBox="1">
            <a:spLocks noGrp="1"/>
          </p:cNvSpPr>
          <p:nvPr>
            <p:ph type="title"/>
          </p:nvPr>
        </p:nvSpPr>
        <p:spPr>
          <a:xfrm>
            <a:off x="755650" y="896701"/>
            <a:ext cx="8763000" cy="60956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 name="Google Shape;30;p16"/>
          <p:cNvSpPr txBox="1">
            <a:spLocks noGrp="1"/>
          </p:cNvSpPr>
          <p:nvPr>
            <p:ph type="body" idx="3"/>
          </p:nvPr>
        </p:nvSpPr>
        <p:spPr>
          <a:xfrm>
            <a:off x="729422" y="1885192"/>
            <a:ext cx="8763000"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22D3C6"/>
              </a:buClr>
              <a:buSzPts val="2000"/>
              <a:buFont typeface="Arial"/>
              <a:buNone/>
              <a:defRPr sz="20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1" name="Google Shape;31;p16"/>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_SLIDE 1">
  <p:cSld name="1_SLIDE 1">
    <p:bg>
      <p:bgPr>
        <a:solidFill>
          <a:schemeClr val="lt1"/>
        </a:solidFill>
        <a:effectLst/>
      </p:bgPr>
    </p:bg>
    <p:spTree>
      <p:nvGrpSpPr>
        <p:cNvPr id="1" name="Shape 32"/>
        <p:cNvGrpSpPr/>
        <p:nvPr/>
      </p:nvGrpSpPr>
      <p:grpSpPr>
        <a:xfrm>
          <a:off x="0" y="0"/>
          <a:ext cx="0" cy="0"/>
          <a:chOff x="0" y="0"/>
          <a:chExt cx="0" cy="0"/>
        </a:xfrm>
      </p:grpSpPr>
      <p:pic>
        <p:nvPicPr>
          <p:cNvPr id="33" name="Google Shape;33;p17" descr="Dibujo animado de un personaje animado&#10;&#10;Descripción generada automáticamente con confianza media"/>
          <p:cNvPicPr preferRelativeResize="0"/>
          <p:nvPr/>
        </p:nvPicPr>
        <p:blipFill rotWithShape="1">
          <a:blip r:embed="rId2">
            <a:alphaModFix/>
          </a:blip>
          <a:srcRect r="2858"/>
          <a:stretch/>
        </p:blipFill>
        <p:spPr>
          <a:xfrm>
            <a:off x="3651251" y="2081019"/>
            <a:ext cx="7156450" cy="5373881"/>
          </a:xfrm>
          <a:prstGeom prst="rect">
            <a:avLst/>
          </a:prstGeom>
          <a:noFill/>
          <a:ln>
            <a:noFill/>
          </a:ln>
        </p:spPr>
      </p:pic>
      <p:sp>
        <p:nvSpPr>
          <p:cNvPr id="34" name="Google Shape;34;p17"/>
          <p:cNvSpPr txBox="1">
            <a:spLocks noGrp="1"/>
          </p:cNvSpPr>
          <p:nvPr>
            <p:ph type="body" idx="1"/>
          </p:nvPr>
        </p:nvSpPr>
        <p:spPr>
          <a:xfrm>
            <a:off x="755650" y="1871388"/>
            <a:ext cx="3755488"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Calibri"/>
              <a:buNone/>
              <a:defRPr sz="1400" b="0" i="0" u="none" strike="noStrike" cap="none">
                <a:latin typeface="Calibri"/>
                <a:ea typeface="Calibri"/>
                <a:cs typeface="Calibri"/>
                <a:sym typeface="Calibri"/>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5" name="Google Shape;35;p17"/>
          <p:cNvSpPr txBox="1">
            <a:spLocks noGrp="1"/>
          </p:cNvSpPr>
          <p:nvPr>
            <p:ph type="body" idx="2"/>
          </p:nvPr>
        </p:nvSpPr>
        <p:spPr>
          <a:xfrm>
            <a:off x="755650" y="3265605"/>
            <a:ext cx="3755488"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Calibri"/>
              <a:buNone/>
              <a:defRPr sz="1400" b="0" i="0" u="none" strike="noStrike" cap="none">
                <a:latin typeface="Calibri"/>
                <a:ea typeface="Calibri"/>
                <a:cs typeface="Calibri"/>
                <a:sym typeface="Calibri"/>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6" name="Google Shape;36;p17"/>
          <p:cNvSpPr txBox="1">
            <a:spLocks noGrp="1"/>
          </p:cNvSpPr>
          <p:nvPr>
            <p:ph type="body" idx="3"/>
          </p:nvPr>
        </p:nvSpPr>
        <p:spPr>
          <a:xfrm>
            <a:off x="755650" y="4625896"/>
            <a:ext cx="3755488"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Calibri"/>
              <a:buNone/>
              <a:defRPr sz="1400" b="0" i="0" u="none" strike="noStrike" cap="none">
                <a:latin typeface="Calibri"/>
                <a:ea typeface="Calibri"/>
                <a:cs typeface="Calibri"/>
                <a:sym typeface="Calibri"/>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7" name="Google Shape;37;p17"/>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rgbClr val="061121"/>
                </a:solidFill>
                <a:latin typeface="Arial"/>
                <a:ea typeface="Arial"/>
                <a:cs typeface="Arial"/>
                <a:sym typeface="Arial"/>
              </a:rPr>
              <a:t>‹Nº›</a:t>
            </a:fld>
            <a:endParaRPr sz="900" b="1">
              <a:solidFill>
                <a:srgbClr val="061121"/>
              </a:solidFill>
              <a:latin typeface="Arial"/>
              <a:ea typeface="Arial"/>
              <a:cs typeface="Arial"/>
              <a:sym typeface="Arial"/>
            </a:endParaRPr>
          </a:p>
        </p:txBody>
      </p:sp>
      <p:sp>
        <p:nvSpPr>
          <p:cNvPr id="38" name="Google Shape;38;p17"/>
          <p:cNvSpPr txBox="1">
            <a:spLocks noGrp="1"/>
          </p:cNvSpPr>
          <p:nvPr>
            <p:ph type="body" idx="4"/>
          </p:nvPr>
        </p:nvSpPr>
        <p:spPr>
          <a:xfrm>
            <a:off x="755650" y="430237"/>
            <a:ext cx="87630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9" name="Google Shape;39;p17"/>
          <p:cNvSpPr txBox="1">
            <a:spLocks noGrp="1"/>
          </p:cNvSpPr>
          <p:nvPr>
            <p:ph type="title"/>
          </p:nvPr>
        </p:nvSpPr>
        <p:spPr>
          <a:xfrm>
            <a:off x="755650" y="896701"/>
            <a:ext cx="8763000" cy="60956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0" name="Google Shape;40;p17"/>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LIDE 3">
  <p:cSld name="SLIDE 3">
    <p:bg>
      <p:bgPr>
        <a:solidFill>
          <a:schemeClr val="lt1"/>
        </a:solidFill>
        <a:effectLst/>
      </p:bgPr>
    </p:bg>
    <p:spTree>
      <p:nvGrpSpPr>
        <p:cNvPr id="1" name="Shape 41"/>
        <p:cNvGrpSpPr/>
        <p:nvPr/>
      </p:nvGrpSpPr>
      <p:grpSpPr>
        <a:xfrm>
          <a:off x="0" y="0"/>
          <a:ext cx="0" cy="0"/>
          <a:chOff x="0" y="0"/>
          <a:chExt cx="0" cy="0"/>
        </a:xfrm>
      </p:grpSpPr>
      <p:sp>
        <p:nvSpPr>
          <p:cNvPr id="42" name="Google Shape;42;p18"/>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rgbClr val="061121"/>
                </a:solidFill>
                <a:latin typeface="Arial"/>
                <a:ea typeface="Arial"/>
                <a:cs typeface="Arial"/>
                <a:sym typeface="Arial"/>
              </a:rPr>
              <a:t>‹Nº›</a:t>
            </a:fld>
            <a:endParaRPr sz="900" b="1">
              <a:solidFill>
                <a:srgbClr val="061121"/>
              </a:solidFill>
              <a:latin typeface="Arial"/>
              <a:ea typeface="Arial"/>
              <a:cs typeface="Arial"/>
              <a:sym typeface="Arial"/>
            </a:endParaRPr>
          </a:p>
        </p:txBody>
      </p:sp>
      <p:sp>
        <p:nvSpPr>
          <p:cNvPr id="43" name="Google Shape;43;p18"/>
          <p:cNvSpPr txBox="1">
            <a:spLocks noGrp="1"/>
          </p:cNvSpPr>
          <p:nvPr>
            <p:ph type="body" idx="1"/>
          </p:nvPr>
        </p:nvSpPr>
        <p:spPr>
          <a:xfrm>
            <a:off x="784688" y="2474890"/>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4" name="Google Shape;44;p18"/>
          <p:cNvSpPr txBox="1">
            <a:spLocks noGrp="1"/>
          </p:cNvSpPr>
          <p:nvPr>
            <p:ph type="body" idx="2"/>
          </p:nvPr>
        </p:nvSpPr>
        <p:spPr>
          <a:xfrm>
            <a:off x="784690" y="1920009"/>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5" name="Google Shape;45;p18"/>
          <p:cNvSpPr txBox="1">
            <a:spLocks noGrp="1"/>
          </p:cNvSpPr>
          <p:nvPr>
            <p:ph type="body" idx="3"/>
          </p:nvPr>
        </p:nvSpPr>
        <p:spPr>
          <a:xfrm>
            <a:off x="5661488" y="2474890"/>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6" name="Google Shape;46;p18"/>
          <p:cNvSpPr txBox="1">
            <a:spLocks noGrp="1"/>
          </p:cNvSpPr>
          <p:nvPr>
            <p:ph type="body" idx="4"/>
          </p:nvPr>
        </p:nvSpPr>
        <p:spPr>
          <a:xfrm>
            <a:off x="5661490" y="1920009"/>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7" name="Google Shape;47;p18"/>
          <p:cNvSpPr txBox="1">
            <a:spLocks noGrp="1"/>
          </p:cNvSpPr>
          <p:nvPr>
            <p:ph type="body" idx="5"/>
          </p:nvPr>
        </p:nvSpPr>
        <p:spPr>
          <a:xfrm>
            <a:off x="771712" y="4660092"/>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8" name="Google Shape;48;p18"/>
          <p:cNvSpPr txBox="1">
            <a:spLocks noGrp="1"/>
          </p:cNvSpPr>
          <p:nvPr>
            <p:ph type="body" idx="6"/>
          </p:nvPr>
        </p:nvSpPr>
        <p:spPr>
          <a:xfrm>
            <a:off x="771714" y="4105211"/>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9" name="Google Shape;49;p18"/>
          <p:cNvSpPr txBox="1">
            <a:spLocks noGrp="1"/>
          </p:cNvSpPr>
          <p:nvPr>
            <p:ph type="body" idx="7"/>
          </p:nvPr>
        </p:nvSpPr>
        <p:spPr>
          <a:xfrm>
            <a:off x="5648512" y="4660092"/>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0" name="Google Shape;50;p18"/>
          <p:cNvSpPr txBox="1">
            <a:spLocks noGrp="1"/>
          </p:cNvSpPr>
          <p:nvPr>
            <p:ph type="body" idx="8"/>
          </p:nvPr>
        </p:nvSpPr>
        <p:spPr>
          <a:xfrm>
            <a:off x="5648514" y="4105211"/>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1" name="Google Shape;51;p18"/>
          <p:cNvSpPr txBox="1">
            <a:spLocks noGrp="1"/>
          </p:cNvSpPr>
          <p:nvPr>
            <p:ph type="body" idx="9"/>
          </p:nvPr>
        </p:nvSpPr>
        <p:spPr>
          <a:xfrm>
            <a:off x="755650" y="430237"/>
            <a:ext cx="87630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2" name="Google Shape;52;p18"/>
          <p:cNvSpPr txBox="1">
            <a:spLocks noGrp="1"/>
          </p:cNvSpPr>
          <p:nvPr>
            <p:ph type="title"/>
          </p:nvPr>
        </p:nvSpPr>
        <p:spPr>
          <a:xfrm>
            <a:off x="755650" y="896701"/>
            <a:ext cx="8763000" cy="60956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3" name="Google Shape;53;p18"/>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1_SLIDE 3">
  <p:cSld name="1_SLIDE 3">
    <p:bg>
      <p:bgPr>
        <a:solidFill>
          <a:schemeClr val="lt1"/>
        </a:solidFill>
        <a:effectLst/>
      </p:bgPr>
    </p:bg>
    <p:spTree>
      <p:nvGrpSpPr>
        <p:cNvPr id="1" name="Shape 54"/>
        <p:cNvGrpSpPr/>
        <p:nvPr/>
      </p:nvGrpSpPr>
      <p:grpSpPr>
        <a:xfrm>
          <a:off x="0" y="0"/>
          <a:ext cx="0" cy="0"/>
          <a:chOff x="0" y="0"/>
          <a:chExt cx="0" cy="0"/>
        </a:xfrm>
      </p:grpSpPr>
      <p:sp>
        <p:nvSpPr>
          <p:cNvPr id="55" name="Google Shape;55;p19"/>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rgbClr val="061121"/>
                </a:solidFill>
                <a:latin typeface="Arial"/>
                <a:ea typeface="Arial"/>
                <a:cs typeface="Arial"/>
                <a:sym typeface="Arial"/>
              </a:rPr>
              <a:t>‹Nº›</a:t>
            </a:fld>
            <a:endParaRPr sz="900" b="1">
              <a:solidFill>
                <a:srgbClr val="061121"/>
              </a:solidFill>
              <a:latin typeface="Arial"/>
              <a:ea typeface="Arial"/>
              <a:cs typeface="Arial"/>
              <a:sym typeface="Arial"/>
            </a:endParaRPr>
          </a:p>
        </p:txBody>
      </p:sp>
      <p:sp>
        <p:nvSpPr>
          <p:cNvPr id="56" name="Google Shape;56;p19"/>
          <p:cNvSpPr txBox="1">
            <a:spLocks noGrp="1"/>
          </p:cNvSpPr>
          <p:nvPr>
            <p:ph type="body" idx="1"/>
          </p:nvPr>
        </p:nvSpPr>
        <p:spPr>
          <a:xfrm>
            <a:off x="753782" y="2503001"/>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7" name="Google Shape;57;p19"/>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58" name="Google Shape;58;p19"/>
          <p:cNvSpPr txBox="1">
            <a:spLocks noGrp="1"/>
          </p:cNvSpPr>
          <p:nvPr>
            <p:ph type="body" idx="2"/>
          </p:nvPr>
        </p:nvSpPr>
        <p:spPr>
          <a:xfrm>
            <a:off x="753784" y="1922095"/>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9" name="Google Shape;59;p19"/>
          <p:cNvSpPr txBox="1">
            <a:spLocks noGrp="1"/>
          </p:cNvSpPr>
          <p:nvPr>
            <p:ph type="body" idx="3"/>
          </p:nvPr>
        </p:nvSpPr>
        <p:spPr>
          <a:xfrm>
            <a:off x="5630582" y="2503001"/>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60" name="Google Shape;60;p19"/>
          <p:cNvSpPr txBox="1">
            <a:spLocks noGrp="1"/>
          </p:cNvSpPr>
          <p:nvPr>
            <p:ph type="body" idx="4"/>
          </p:nvPr>
        </p:nvSpPr>
        <p:spPr>
          <a:xfrm>
            <a:off x="5630584" y="1922095"/>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61" name="Google Shape;61;p19"/>
          <p:cNvSpPr txBox="1">
            <a:spLocks noGrp="1"/>
          </p:cNvSpPr>
          <p:nvPr>
            <p:ph type="body" idx="5"/>
          </p:nvPr>
        </p:nvSpPr>
        <p:spPr>
          <a:xfrm>
            <a:off x="755650" y="430237"/>
            <a:ext cx="87630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62" name="Google Shape;62;p19"/>
          <p:cNvSpPr txBox="1">
            <a:spLocks noGrp="1"/>
          </p:cNvSpPr>
          <p:nvPr>
            <p:ph type="title"/>
          </p:nvPr>
        </p:nvSpPr>
        <p:spPr>
          <a:xfrm>
            <a:off x="755650" y="896701"/>
            <a:ext cx="8763000" cy="60956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CONTRAPORTADA">
  <p:cSld name="CONTRAPORTADA">
    <p:bg>
      <p:bgPr>
        <a:solidFill>
          <a:schemeClr val="lt1"/>
        </a:solidFill>
        <a:effectLst/>
      </p:bgPr>
    </p:bg>
    <p:spTree>
      <p:nvGrpSpPr>
        <p:cNvPr id="1" name="Shape 63"/>
        <p:cNvGrpSpPr/>
        <p:nvPr/>
      </p:nvGrpSpPr>
      <p:grpSpPr>
        <a:xfrm>
          <a:off x="0" y="0"/>
          <a:ext cx="0" cy="0"/>
          <a:chOff x="0" y="0"/>
          <a:chExt cx="0" cy="0"/>
        </a:xfrm>
      </p:grpSpPr>
      <p:sp>
        <p:nvSpPr>
          <p:cNvPr id="64" name="Google Shape;64;p20"/>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1">
              <a:solidFill>
                <a:srgbClr val="3288D4"/>
              </a:solidFill>
              <a:latin typeface="Arial"/>
              <a:ea typeface="Arial"/>
              <a:cs typeface="Arial"/>
              <a:sym typeface="Arial"/>
            </a:endParaRPr>
          </a:p>
        </p:txBody>
      </p:sp>
      <p:pic>
        <p:nvPicPr>
          <p:cNvPr id="65" name="Google Shape;65;p20" descr="Un dibujo de una cara feliz&#10;&#10;Descripción generada automáticamente con confianza baja"/>
          <p:cNvPicPr preferRelativeResize="0"/>
          <p:nvPr/>
        </p:nvPicPr>
        <p:blipFill rotWithShape="1">
          <a:blip r:embed="rId2">
            <a:alphaModFix/>
          </a:blip>
          <a:srcRect/>
          <a:stretch/>
        </p:blipFill>
        <p:spPr>
          <a:xfrm>
            <a:off x="3727450" y="4711700"/>
            <a:ext cx="3352800" cy="844906"/>
          </a:xfrm>
          <a:prstGeom prst="rect">
            <a:avLst/>
          </a:prstGeom>
          <a:noFill/>
          <a:ln>
            <a:noFill/>
          </a:ln>
        </p:spPr>
      </p:pic>
      <p:sp>
        <p:nvSpPr>
          <p:cNvPr id="66" name="Google Shape;66;p20"/>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67" name="Google Shape;67;p20"/>
          <p:cNvPicPr preferRelativeResize="0"/>
          <p:nvPr/>
        </p:nvPicPr>
        <p:blipFill rotWithShape="1">
          <a:blip r:embed="rId3">
            <a:alphaModFix/>
          </a:blip>
          <a:srcRect/>
          <a:stretch/>
        </p:blipFill>
        <p:spPr>
          <a:xfrm>
            <a:off x="1570187" y="2692123"/>
            <a:ext cx="7667325" cy="142596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hyperlink" Target="https://es.wikipedia.org/wiki/Falcon_9" TargetMode="External"/><Relationship Id="rId4" Type="http://schemas.openxmlformats.org/officeDocument/2006/relationships/hyperlink" Target="https://es.wikipedia.org/wiki/Falcon_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12.xml"/><Relationship Id="rId4" Type="http://schemas.openxmlformats.org/officeDocument/2006/relationships/hyperlink" Target="mailto:luis@lubay.es"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
          <p:cNvSpPr txBox="1">
            <a:spLocks noGrp="1"/>
          </p:cNvSpPr>
          <p:nvPr>
            <p:ph type="body" idx="1"/>
          </p:nvPr>
        </p:nvSpPr>
        <p:spPr>
          <a:xfrm>
            <a:off x="552426" y="2425700"/>
            <a:ext cx="5808900" cy="16353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FFEA4F"/>
              </a:buClr>
              <a:buSzPts val="5500"/>
              <a:buFont typeface="Arial"/>
              <a:buNone/>
            </a:pPr>
            <a:r>
              <a:rPr lang="es-ES"/>
              <a:t>Analizando SpaceX</a:t>
            </a:r>
            <a:endParaRPr/>
          </a:p>
          <a:p>
            <a:pPr marL="0" lvl="0" indent="0" algn="l" rtl="0">
              <a:lnSpc>
                <a:spcPct val="109090"/>
              </a:lnSpc>
              <a:spcBef>
                <a:spcPts val="0"/>
              </a:spcBef>
              <a:spcAft>
                <a:spcPts val="0"/>
              </a:spcAft>
              <a:buClr>
                <a:srgbClr val="FFEA4F"/>
              </a:buClr>
              <a:buSzPts val="5500"/>
              <a:buFont typeface="Arial"/>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5"/>
          <p:cNvSpPr txBox="1">
            <a:spLocks noGrp="1"/>
          </p:cNvSpPr>
          <p:nvPr>
            <p:ph type="body" idx="1"/>
          </p:nvPr>
        </p:nvSpPr>
        <p:spPr>
          <a:xfrm>
            <a:off x="755650" y="669278"/>
            <a:ext cx="7354082" cy="276999"/>
          </a:xfrm>
          <a:prstGeom prst="rect">
            <a:avLst/>
          </a:prstGeom>
          <a:noFill/>
          <a:ln>
            <a:noFill/>
          </a:ln>
        </p:spPr>
        <p:txBody>
          <a:bodyPr spcFirstLastPara="1" wrap="square" lIns="91425" tIns="45700" rIns="91425" bIns="45700" anchor="t" anchorCtr="0">
            <a:noAutofit/>
          </a:bodyPr>
          <a:lstStyle/>
          <a:p>
            <a:pPr marL="0" lvl="0" indent="0" algn="l" rtl="0">
              <a:lnSpc>
                <a:spcPct val="109090"/>
              </a:lnSpc>
              <a:spcBef>
                <a:spcPts val="0"/>
              </a:spcBef>
              <a:spcAft>
                <a:spcPts val="0"/>
              </a:spcAft>
              <a:buClr>
                <a:srgbClr val="FFEA4F"/>
              </a:buClr>
              <a:buSzPts val="5500"/>
              <a:buFont typeface="Arial"/>
              <a:buNone/>
            </a:pPr>
            <a:r>
              <a:rPr lang="es-ES"/>
              <a:t>Analizando SpaceX</a:t>
            </a:r>
            <a:endParaRPr/>
          </a:p>
          <a:p>
            <a:pPr marL="0" lvl="0" indent="0" algn="l" rtl="0">
              <a:lnSpc>
                <a:spcPct val="100000"/>
              </a:lnSpc>
              <a:spcBef>
                <a:spcPts val="0"/>
              </a:spcBef>
              <a:spcAft>
                <a:spcPts val="0"/>
              </a:spcAft>
              <a:buClr>
                <a:schemeClr val="lt1"/>
              </a:buClr>
              <a:buSzPts val="900"/>
              <a:buFont typeface="Arial"/>
              <a:buNone/>
            </a:pPr>
            <a:endParaRPr/>
          </a:p>
        </p:txBody>
      </p:sp>
      <p:sp>
        <p:nvSpPr>
          <p:cNvPr id="87" name="Google Shape;87;p5"/>
          <p:cNvSpPr txBox="1">
            <a:spLocks noGrp="1"/>
          </p:cNvSpPr>
          <p:nvPr>
            <p:ph type="body" idx="2"/>
          </p:nvPr>
        </p:nvSpPr>
        <p:spPr>
          <a:xfrm>
            <a:off x="922925" y="2216625"/>
            <a:ext cx="7720500" cy="1347600"/>
          </a:xfrm>
          <a:prstGeom prst="rect">
            <a:avLst/>
          </a:prstGeom>
          <a:noFill/>
          <a:ln>
            <a:noFill/>
          </a:ln>
        </p:spPr>
        <p:txBody>
          <a:bodyPr spcFirstLastPara="1" wrap="square" lIns="91425" tIns="45700" rIns="91425" bIns="45700" anchor="t" anchorCtr="0">
            <a:noAutofit/>
          </a:bodyPr>
          <a:lstStyle/>
          <a:p>
            <a:pPr marL="0" lvl="0" indent="0" algn="l" rtl="0">
              <a:lnSpc>
                <a:spcPct val="110000"/>
              </a:lnSpc>
              <a:spcBef>
                <a:spcPts val="0"/>
              </a:spcBef>
              <a:spcAft>
                <a:spcPts val="0"/>
              </a:spcAft>
              <a:buClr>
                <a:srgbClr val="22D3C6"/>
              </a:buClr>
              <a:buSzPts val="6600"/>
              <a:buFont typeface="Arial"/>
              <a:buNone/>
            </a:pPr>
            <a:r>
              <a:rPr lang="es-ES">
                <a:solidFill>
                  <a:srgbClr val="22D3C6"/>
                </a:solidFill>
              </a:rPr>
              <a:t>Contexto y objetivos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6"/>
          <p:cNvPicPr preferRelativeResize="0"/>
          <p:nvPr/>
        </p:nvPicPr>
        <p:blipFill rotWithShape="1">
          <a:blip r:embed="rId3">
            <a:alphaModFix/>
          </a:blip>
          <a:srcRect b="-10582"/>
          <a:stretch/>
        </p:blipFill>
        <p:spPr>
          <a:xfrm>
            <a:off x="0" y="-176271"/>
            <a:ext cx="10807700" cy="2744143"/>
          </a:xfrm>
          <a:prstGeom prst="rect">
            <a:avLst/>
          </a:prstGeom>
          <a:noFill/>
          <a:ln>
            <a:noFill/>
          </a:ln>
        </p:spPr>
      </p:pic>
      <p:sp>
        <p:nvSpPr>
          <p:cNvPr id="93" name="Google Shape;93;p6"/>
          <p:cNvSpPr/>
          <p:nvPr/>
        </p:nvSpPr>
        <p:spPr>
          <a:xfrm>
            <a:off x="0" y="1885192"/>
            <a:ext cx="2889250" cy="448194"/>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94" name="Google Shape;94;p6"/>
          <p:cNvSpPr txBox="1">
            <a:spLocks noGrp="1"/>
          </p:cNvSpPr>
          <p:nvPr>
            <p:ph type="body" idx="2"/>
          </p:nvPr>
        </p:nvSpPr>
        <p:spPr>
          <a:xfrm>
            <a:off x="717925" y="2684211"/>
            <a:ext cx="8763000" cy="4405500"/>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Clr>
                <a:srgbClr val="061121"/>
              </a:buClr>
              <a:buSzPts val="1800"/>
              <a:buFont typeface="Arial"/>
              <a:buNone/>
            </a:pPr>
            <a:r>
              <a:rPr lang="es-ES" sz="1700" dirty="0" err="1"/>
              <a:t>Space</a:t>
            </a:r>
            <a:r>
              <a:rPr lang="es-ES" sz="1700" dirty="0"/>
              <a:t> </a:t>
            </a:r>
            <a:r>
              <a:rPr lang="es-ES" sz="1700" dirty="0" err="1"/>
              <a:t>Exploration</a:t>
            </a:r>
            <a:r>
              <a:rPr lang="es-ES" sz="1700" dirty="0"/>
              <a:t> Technologies Corp., conocida como SpaceX, es una empresa estadounidense de fabricación aeroespacial y de servicios de transporte espacial con sede en Hawthorne (California). Fue fundada en 2002 por Elon Musk con el objetivo de reducir los costes de viajar al espacio para facilitar la colonización de Marte. SpaceX ha desarrollado varios vehículos de lanzamiento, la constelación </a:t>
            </a:r>
            <a:r>
              <a:rPr lang="es-ES" sz="1700" dirty="0" err="1"/>
              <a:t>Starlink</a:t>
            </a:r>
            <a:r>
              <a:rPr lang="es-ES" sz="1700" dirty="0"/>
              <a:t>, la nave de carga Dragon y llevado astronautas a la Estación Espacial Internacional en la Dragon 2.</a:t>
            </a:r>
            <a:endParaRPr sz="1700" dirty="0"/>
          </a:p>
          <a:p>
            <a:pPr marL="0" lvl="0" indent="0" algn="just" rtl="0">
              <a:spcBef>
                <a:spcPts val="0"/>
              </a:spcBef>
              <a:spcAft>
                <a:spcPts val="0"/>
              </a:spcAft>
              <a:buClr>
                <a:srgbClr val="061121"/>
              </a:buClr>
              <a:buSzPts val="1800"/>
              <a:buFont typeface="Arial"/>
              <a:buNone/>
            </a:pPr>
            <a:endParaRPr sz="1700" dirty="0"/>
          </a:p>
          <a:p>
            <a:pPr marL="0" lvl="0" indent="0" algn="just" rtl="0">
              <a:spcBef>
                <a:spcPts val="0"/>
              </a:spcBef>
              <a:spcAft>
                <a:spcPts val="0"/>
              </a:spcAft>
              <a:buClr>
                <a:srgbClr val="061121"/>
              </a:buClr>
              <a:buSzPts val="1800"/>
              <a:buFont typeface="Arial"/>
              <a:buNone/>
            </a:pPr>
            <a:r>
              <a:rPr lang="es-ES" sz="1700" dirty="0">
                <a:solidFill>
                  <a:srgbClr val="202122"/>
                </a:solidFill>
                <a:highlight>
                  <a:srgbClr val="FFFFFF"/>
                </a:highlight>
              </a:rPr>
              <a:t>Los logros de SpaceX incluyen el primer cohete de combustible líquido financiado de forma privada en alcanzar la órbita (</a:t>
            </a:r>
            <a:r>
              <a:rPr lang="es-ES" sz="1700" dirty="0">
                <a:solidFill>
                  <a:srgbClr val="0B0080"/>
                </a:solidFill>
                <a:uFill>
                  <a:noFill/>
                </a:uFill>
                <a:hlinkClick r:id="rId4">
                  <a:extLst>
                    <a:ext uri="{A12FA001-AC4F-418D-AE19-62706E023703}">
                      <ahyp:hlinkClr xmlns:ahyp="http://schemas.microsoft.com/office/drawing/2018/hyperlinkcolor" val="tx"/>
                    </a:ext>
                  </a:extLst>
                </a:hlinkClick>
              </a:rPr>
              <a:t>Falcon 1</a:t>
            </a:r>
            <a:r>
              <a:rPr lang="es-ES" sz="1700" dirty="0">
                <a:solidFill>
                  <a:srgbClr val="202122"/>
                </a:solidFill>
                <a:highlight>
                  <a:srgbClr val="FFFFFF"/>
                </a:highlight>
              </a:rPr>
              <a:t> en 2008),  el primer aterrizaje propulsado de un cohete orbital (</a:t>
            </a:r>
            <a:r>
              <a:rPr lang="es-ES" sz="1700" dirty="0">
                <a:solidFill>
                  <a:srgbClr val="0B0080"/>
                </a:solidFill>
                <a:uFill>
                  <a:noFill/>
                </a:uFill>
                <a:hlinkClick r:id="rId5">
                  <a:extLst>
                    <a:ext uri="{A12FA001-AC4F-418D-AE19-62706E023703}">
                      <ahyp:hlinkClr xmlns:ahyp="http://schemas.microsoft.com/office/drawing/2018/hyperlinkcolor" val="tx"/>
                    </a:ext>
                  </a:extLst>
                </a:hlinkClick>
              </a:rPr>
              <a:t>Falcon 9</a:t>
            </a:r>
            <a:r>
              <a:rPr lang="es-ES" sz="1700" dirty="0">
                <a:solidFill>
                  <a:srgbClr val="202122"/>
                </a:solidFill>
                <a:highlight>
                  <a:srgbClr val="FFFFFF"/>
                </a:highlight>
              </a:rPr>
              <a:t> en 2015) y la primera reutilización de un cohete orbital (Falcon 9 en 2017). </a:t>
            </a:r>
            <a:endParaRPr sz="1700" dirty="0">
              <a:solidFill>
                <a:srgbClr val="202122"/>
              </a:solidFill>
              <a:highlight>
                <a:srgbClr val="FFFFFF"/>
              </a:highlight>
            </a:endParaRPr>
          </a:p>
          <a:p>
            <a:pPr marL="0" lvl="0" indent="0" algn="just" rtl="0">
              <a:spcBef>
                <a:spcPts val="0"/>
              </a:spcBef>
              <a:spcAft>
                <a:spcPts val="0"/>
              </a:spcAft>
              <a:buClr>
                <a:srgbClr val="061121"/>
              </a:buClr>
              <a:buSzPts val="1800"/>
              <a:buFont typeface="Arial"/>
              <a:buNone/>
            </a:pPr>
            <a:endParaRPr sz="1700" dirty="0">
              <a:solidFill>
                <a:srgbClr val="202122"/>
              </a:solidFill>
              <a:highlight>
                <a:srgbClr val="FFFFFF"/>
              </a:highlight>
            </a:endParaRPr>
          </a:p>
          <a:p>
            <a:pPr marL="0" lvl="0" indent="0" algn="just" rtl="0">
              <a:spcBef>
                <a:spcPts val="0"/>
              </a:spcBef>
              <a:spcAft>
                <a:spcPts val="0"/>
              </a:spcAft>
              <a:buClr>
                <a:srgbClr val="061121"/>
              </a:buClr>
              <a:buSzPts val="1800"/>
              <a:buFont typeface="Arial"/>
              <a:buNone/>
            </a:pPr>
            <a:r>
              <a:rPr lang="es-ES" sz="1700" dirty="0">
                <a:solidFill>
                  <a:srgbClr val="202122"/>
                </a:solidFill>
                <a:highlight>
                  <a:srgbClr val="FFFFFF"/>
                </a:highlight>
              </a:rPr>
              <a:t>Pero esta novedosa tecnología de reutilización de cohetes, no ha sido sencilla de llevar a cabo y quizás siga sin funcionar lo suficientemente bien. A lo largo de este trabajo intentaremos repasar el historial de SpaceX y contestar ciertas preguntas.</a:t>
            </a:r>
            <a:endParaRPr sz="1700" dirty="0">
              <a:solidFill>
                <a:srgbClr val="202122"/>
              </a:solidFill>
              <a:highlight>
                <a:srgbClr val="FFFFFF"/>
              </a:highlight>
            </a:endParaRPr>
          </a:p>
          <a:p>
            <a:pPr marL="0" lvl="0" indent="0" algn="just" rtl="0">
              <a:spcBef>
                <a:spcPts val="0"/>
              </a:spcBef>
              <a:spcAft>
                <a:spcPts val="0"/>
              </a:spcAft>
              <a:buClr>
                <a:srgbClr val="061121"/>
              </a:buClr>
              <a:buSzPts val="1800"/>
              <a:buFont typeface="Arial"/>
              <a:buNone/>
            </a:pPr>
            <a:endParaRPr sz="1600" dirty="0"/>
          </a:p>
          <a:p>
            <a:pPr marL="0" lvl="0" indent="0" algn="just" rtl="0">
              <a:spcBef>
                <a:spcPts val="0"/>
              </a:spcBef>
              <a:spcAft>
                <a:spcPts val="0"/>
              </a:spcAft>
              <a:buClr>
                <a:srgbClr val="061121"/>
              </a:buClr>
              <a:buSzPts val="1800"/>
              <a:buFont typeface="Arial"/>
              <a:buNone/>
            </a:pPr>
            <a:endParaRPr sz="1600" b="0" dirty="0"/>
          </a:p>
          <a:p>
            <a:pPr marL="11112" lvl="0" indent="1588" algn="just" rtl="0">
              <a:lnSpc>
                <a:spcPct val="100000"/>
              </a:lnSpc>
              <a:spcBef>
                <a:spcPts val="0"/>
              </a:spcBef>
              <a:spcAft>
                <a:spcPts val="0"/>
              </a:spcAft>
              <a:buClr>
                <a:srgbClr val="061121"/>
              </a:buClr>
              <a:buSzPts val="1800"/>
              <a:buFont typeface="Arial"/>
              <a:buNone/>
            </a:pPr>
            <a:br>
              <a:rPr lang="es-ES" sz="1800" dirty="0"/>
            </a:br>
            <a:endParaRPr sz="1800" dirty="0"/>
          </a:p>
          <a:p>
            <a:pPr marL="0" lvl="0" indent="0" algn="just" rtl="0">
              <a:lnSpc>
                <a:spcPct val="100000"/>
              </a:lnSpc>
              <a:spcBef>
                <a:spcPts val="0"/>
              </a:spcBef>
              <a:spcAft>
                <a:spcPts val="0"/>
              </a:spcAft>
              <a:buClr>
                <a:srgbClr val="061121"/>
              </a:buClr>
              <a:buSzPts val="2000"/>
              <a:buFont typeface="Arial"/>
              <a:buNone/>
            </a:pPr>
            <a:endParaRPr dirty="0"/>
          </a:p>
        </p:txBody>
      </p:sp>
      <p:sp>
        <p:nvSpPr>
          <p:cNvPr id="95" name="Google Shape;95;p6"/>
          <p:cNvSpPr txBox="1">
            <a:spLocks noGrp="1"/>
          </p:cNvSpPr>
          <p:nvPr>
            <p:ph type="title"/>
          </p:nvPr>
        </p:nvSpPr>
        <p:spPr>
          <a:xfrm>
            <a:off x="478475" y="891001"/>
            <a:ext cx="8763000" cy="609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ES" sz="3500"/>
              <a:t>Contexto</a:t>
            </a:r>
            <a:endParaRPr sz="3500"/>
          </a:p>
        </p:txBody>
      </p:sp>
      <p:sp>
        <p:nvSpPr>
          <p:cNvPr id="96" name="Google Shape;96;p6"/>
          <p:cNvSpPr txBox="1">
            <a:spLocks noGrp="1"/>
          </p:cNvSpPr>
          <p:nvPr>
            <p:ph type="body" idx="3"/>
          </p:nvPr>
        </p:nvSpPr>
        <p:spPr>
          <a:xfrm>
            <a:off x="401522" y="1885192"/>
            <a:ext cx="8763000" cy="555000"/>
          </a:xfrm>
          <a:prstGeom prst="rect">
            <a:avLst/>
          </a:prstGeom>
          <a:noFill/>
          <a:ln>
            <a:noFill/>
          </a:ln>
        </p:spPr>
        <p:txBody>
          <a:bodyPr spcFirstLastPara="1" wrap="square" lIns="91425" tIns="45700" rIns="91425" bIns="45700" anchor="t" anchorCtr="0">
            <a:noAutofit/>
          </a:bodyPr>
          <a:lstStyle/>
          <a:p>
            <a:pPr marL="11113" lvl="0" indent="1588" algn="l" rtl="0">
              <a:lnSpc>
                <a:spcPct val="100000"/>
              </a:lnSpc>
              <a:spcBef>
                <a:spcPts val="0"/>
              </a:spcBef>
              <a:spcAft>
                <a:spcPts val="0"/>
              </a:spcAft>
              <a:buClr>
                <a:srgbClr val="22D3C6"/>
              </a:buClr>
              <a:buSzPts val="2000"/>
              <a:buFont typeface="Arial"/>
              <a:buNone/>
            </a:pPr>
            <a:r>
              <a:rPr lang="es-ES" dirty="0"/>
              <a:t>¿Quién es SpaceX?</a:t>
            </a:r>
            <a:endParaRPr dirty="0"/>
          </a:p>
          <a:p>
            <a:pPr marL="11113" lvl="0" indent="1588" algn="l" rtl="0">
              <a:lnSpc>
                <a:spcPct val="100000"/>
              </a:lnSpc>
              <a:spcBef>
                <a:spcPts val="0"/>
              </a:spcBef>
              <a:spcAft>
                <a:spcPts val="0"/>
              </a:spcAft>
              <a:buClr>
                <a:srgbClr val="22D3C6"/>
              </a:buClr>
              <a:buSzPts val="2000"/>
              <a:buFont typeface="Arial"/>
              <a:buNone/>
            </a:pPr>
            <a:endParaRPr dirty="0"/>
          </a:p>
        </p:txBody>
      </p:sp>
      <p:sp>
        <p:nvSpPr>
          <p:cNvPr id="97" name="Google Shape;97;p6"/>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chemeClr val="dk1"/>
                </a:solidFill>
                <a:latin typeface="Arial"/>
                <a:ea typeface="Arial"/>
                <a:cs typeface="Arial"/>
                <a:sym typeface="Arial"/>
              </a:rPr>
              <a:t>3</a:t>
            </a:fld>
            <a:endParaRPr sz="900" b="1">
              <a:solidFill>
                <a:schemeClr val="dk1"/>
              </a:solidFill>
              <a:latin typeface="Arial"/>
              <a:ea typeface="Arial"/>
              <a:cs typeface="Arial"/>
              <a:sym typeface="Arial"/>
            </a:endParaRPr>
          </a:p>
        </p:txBody>
      </p:sp>
      <p:sp>
        <p:nvSpPr>
          <p:cNvPr id="98" name="Google Shape;98;p6"/>
          <p:cNvSpPr/>
          <p:nvPr/>
        </p:nvSpPr>
        <p:spPr>
          <a:xfrm>
            <a:off x="2127250" y="-317500"/>
            <a:ext cx="914400" cy="9144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2400" b="1">
              <a:solidFill>
                <a:srgbClr val="0F4890"/>
              </a:solidFill>
              <a:latin typeface="Montserrat"/>
              <a:ea typeface="Montserrat"/>
              <a:cs typeface="Montserrat"/>
              <a:sym typeface="Montserrat"/>
            </a:endParaRPr>
          </a:p>
        </p:txBody>
      </p:sp>
      <p:sp>
        <p:nvSpPr>
          <p:cNvPr id="99" name="Google Shape;99;p6"/>
          <p:cNvSpPr txBox="1">
            <a:spLocks noGrp="1"/>
          </p:cNvSpPr>
          <p:nvPr>
            <p:ph type="body" idx="1"/>
          </p:nvPr>
        </p:nvSpPr>
        <p:spPr>
          <a:xfrm>
            <a:off x="755650" y="430237"/>
            <a:ext cx="8763000" cy="276999"/>
          </a:xfrm>
          <a:prstGeom prst="rect">
            <a:avLst/>
          </a:prstGeom>
          <a:noFill/>
          <a:ln>
            <a:noFill/>
          </a:ln>
        </p:spPr>
        <p:txBody>
          <a:bodyPr spcFirstLastPara="1" wrap="square" lIns="91425" tIns="45700" rIns="91425" bIns="45700" anchor="t" anchorCtr="0">
            <a:noAutofit/>
          </a:bodyPr>
          <a:lstStyle/>
          <a:p>
            <a:pPr marL="0" lvl="0" indent="0" algn="l" rtl="0">
              <a:lnSpc>
                <a:spcPct val="109090"/>
              </a:lnSpc>
              <a:spcBef>
                <a:spcPts val="0"/>
              </a:spcBef>
              <a:spcAft>
                <a:spcPts val="0"/>
              </a:spcAft>
              <a:buClr>
                <a:srgbClr val="FFEA4F"/>
              </a:buClr>
              <a:buSzPts val="5500"/>
              <a:buFont typeface="Arial"/>
              <a:buNone/>
            </a:pPr>
            <a:r>
              <a:rPr lang="es-ES">
                <a:solidFill>
                  <a:schemeClr val="lt1"/>
                </a:solidFill>
              </a:rPr>
              <a:t>Analizando SpaceX</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g1726a4ce04a_1_10"/>
          <p:cNvPicPr preferRelativeResize="0"/>
          <p:nvPr/>
        </p:nvPicPr>
        <p:blipFill rotWithShape="1">
          <a:blip r:embed="rId3">
            <a:alphaModFix/>
          </a:blip>
          <a:srcRect b="-10582"/>
          <a:stretch/>
        </p:blipFill>
        <p:spPr>
          <a:xfrm>
            <a:off x="0" y="-176271"/>
            <a:ext cx="10807700" cy="2744143"/>
          </a:xfrm>
          <a:prstGeom prst="rect">
            <a:avLst/>
          </a:prstGeom>
          <a:noFill/>
          <a:ln>
            <a:noFill/>
          </a:ln>
        </p:spPr>
      </p:pic>
      <p:sp>
        <p:nvSpPr>
          <p:cNvPr id="105" name="Google Shape;105;g1726a4ce04a_1_10"/>
          <p:cNvSpPr/>
          <p:nvPr/>
        </p:nvSpPr>
        <p:spPr>
          <a:xfrm>
            <a:off x="0" y="1885200"/>
            <a:ext cx="44820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6" name="Google Shape;106;g1726a4ce04a_1_10"/>
          <p:cNvSpPr txBox="1">
            <a:spLocks noGrp="1"/>
          </p:cNvSpPr>
          <p:nvPr>
            <p:ph type="body" idx="2"/>
          </p:nvPr>
        </p:nvSpPr>
        <p:spPr>
          <a:xfrm>
            <a:off x="717925" y="2684211"/>
            <a:ext cx="8763000" cy="44055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061121"/>
              </a:buClr>
              <a:buSzPts val="1800"/>
              <a:buFont typeface="Arial"/>
              <a:buNone/>
            </a:pPr>
            <a:r>
              <a:rPr lang="es-ES" sz="1700" dirty="0"/>
              <a:t>Nuestro objetivo principal será contestar a una sencilla pregunta :¿Es SpaceX eficaz?</a:t>
            </a:r>
            <a:endParaRPr sz="1700" dirty="0"/>
          </a:p>
          <a:p>
            <a:pPr marL="0" lvl="0" indent="0" algn="just" rtl="0">
              <a:spcBef>
                <a:spcPts val="0"/>
              </a:spcBef>
              <a:spcAft>
                <a:spcPts val="0"/>
              </a:spcAft>
              <a:buClr>
                <a:srgbClr val="061121"/>
              </a:buClr>
              <a:buSzPts val="1800"/>
              <a:buFont typeface="Arial"/>
              <a:buNone/>
            </a:pPr>
            <a:r>
              <a:rPr lang="es-ES" sz="1700" dirty="0"/>
              <a:t>Pese a que la pregunta es sencilla la respuesta no lo es, un científico de datos tiene que argumentar sus respuestas y de hacerlo de forma efectiva y visual. Por tanto, en el proceso contestaremos también a las siguientes preguntas:</a:t>
            </a:r>
            <a:endParaRPr sz="1700" dirty="0"/>
          </a:p>
          <a:p>
            <a:pPr marL="0" lvl="0" indent="0" algn="l" rtl="0">
              <a:spcBef>
                <a:spcPts val="0"/>
              </a:spcBef>
              <a:spcAft>
                <a:spcPts val="0"/>
              </a:spcAft>
              <a:buClr>
                <a:srgbClr val="061121"/>
              </a:buClr>
              <a:buSzPts val="1800"/>
              <a:buFont typeface="Arial"/>
              <a:buNone/>
            </a:pPr>
            <a:endParaRPr sz="1700" dirty="0"/>
          </a:p>
          <a:p>
            <a:pPr marL="457200" lvl="0" indent="-336550" algn="l" rtl="0">
              <a:spcBef>
                <a:spcPts val="0"/>
              </a:spcBef>
              <a:spcAft>
                <a:spcPts val="0"/>
              </a:spcAft>
              <a:buSzPts val="1700"/>
              <a:buChar char="●"/>
            </a:pPr>
            <a:r>
              <a:rPr lang="es-ES" sz="1700" dirty="0"/>
              <a:t>¿Cómo obtenemos los datos de lanzamientos de SpaceX?</a:t>
            </a:r>
            <a:endParaRPr sz="1700" dirty="0"/>
          </a:p>
          <a:p>
            <a:pPr marL="457200" lvl="0" indent="-336550" algn="l" rtl="0">
              <a:spcBef>
                <a:spcPts val="0"/>
              </a:spcBef>
              <a:spcAft>
                <a:spcPts val="0"/>
              </a:spcAft>
              <a:buSzPts val="1700"/>
              <a:buChar char="●"/>
            </a:pPr>
            <a:r>
              <a:rPr lang="es-ES" sz="1700" dirty="0"/>
              <a:t>¿Qué proporción de éxitos tiene SpaceX?</a:t>
            </a:r>
            <a:endParaRPr sz="1700" dirty="0"/>
          </a:p>
          <a:p>
            <a:pPr marL="457200" lvl="0" indent="-336550" algn="l" rtl="0">
              <a:spcBef>
                <a:spcPts val="0"/>
              </a:spcBef>
              <a:spcAft>
                <a:spcPts val="0"/>
              </a:spcAft>
              <a:buSzPts val="1700"/>
              <a:buChar char="●"/>
            </a:pPr>
            <a:r>
              <a:rPr lang="es-ES" sz="1700" dirty="0"/>
              <a:t>¿Hay algún factor influyente en los éxitos?</a:t>
            </a:r>
            <a:endParaRPr sz="1700" dirty="0"/>
          </a:p>
          <a:p>
            <a:pPr marL="457200" lvl="0" indent="-336550" algn="l" rtl="0">
              <a:spcBef>
                <a:spcPts val="0"/>
              </a:spcBef>
              <a:spcAft>
                <a:spcPts val="0"/>
              </a:spcAft>
              <a:buSzPts val="1700"/>
              <a:buChar char="●"/>
            </a:pPr>
            <a:r>
              <a:rPr lang="es-ES" sz="1700" dirty="0"/>
              <a:t>¿Una mayor carga implica menos probabilidad de éxito?</a:t>
            </a:r>
            <a:endParaRPr sz="1700" dirty="0"/>
          </a:p>
          <a:p>
            <a:pPr marL="457200" lvl="0" indent="-336550" algn="l" rtl="0">
              <a:spcBef>
                <a:spcPts val="0"/>
              </a:spcBef>
              <a:spcAft>
                <a:spcPts val="0"/>
              </a:spcAft>
              <a:buSzPts val="1700"/>
              <a:buChar char="●"/>
            </a:pPr>
            <a:r>
              <a:rPr lang="es-ES" sz="1700" dirty="0"/>
              <a:t>¿Ha mejorado SpaceX con el tiempo?</a:t>
            </a:r>
            <a:endParaRPr sz="1700" dirty="0"/>
          </a:p>
          <a:p>
            <a:pPr marL="0" lvl="0" indent="0" algn="l" rtl="0">
              <a:spcBef>
                <a:spcPts val="0"/>
              </a:spcBef>
              <a:spcAft>
                <a:spcPts val="0"/>
              </a:spcAft>
              <a:buNone/>
            </a:pPr>
            <a:endParaRPr sz="1700" dirty="0"/>
          </a:p>
          <a:p>
            <a:pPr marL="0" lvl="0" indent="0" algn="l" rtl="0">
              <a:spcBef>
                <a:spcPts val="0"/>
              </a:spcBef>
              <a:spcAft>
                <a:spcPts val="0"/>
              </a:spcAft>
              <a:buNone/>
            </a:pPr>
            <a:r>
              <a:rPr lang="es-ES" sz="1700" dirty="0"/>
              <a:t>Y más. </a:t>
            </a:r>
            <a:endParaRPr sz="1700" dirty="0"/>
          </a:p>
          <a:p>
            <a:pPr marL="11112" lvl="0" indent="1588" algn="l" rtl="0">
              <a:lnSpc>
                <a:spcPct val="100000"/>
              </a:lnSpc>
              <a:spcBef>
                <a:spcPts val="0"/>
              </a:spcBef>
              <a:spcAft>
                <a:spcPts val="0"/>
              </a:spcAft>
              <a:buClr>
                <a:srgbClr val="061121"/>
              </a:buClr>
              <a:buSzPts val="1800"/>
              <a:buFont typeface="Arial"/>
              <a:buNone/>
            </a:pPr>
            <a:br>
              <a:rPr lang="es-ES" sz="1800" dirty="0"/>
            </a:br>
            <a:r>
              <a:rPr lang="es-ES" sz="1800" dirty="0"/>
              <a:t>Aprenderemos qué partes conforman un buen </a:t>
            </a:r>
            <a:r>
              <a:rPr lang="es-ES" sz="1800" dirty="0" err="1"/>
              <a:t>report</a:t>
            </a:r>
            <a:r>
              <a:rPr lang="es-ES" sz="1800" dirty="0"/>
              <a:t> de ciencia de datos y cómo realizarlo.</a:t>
            </a:r>
            <a:endParaRPr dirty="0"/>
          </a:p>
        </p:txBody>
      </p:sp>
      <p:sp>
        <p:nvSpPr>
          <p:cNvPr id="107" name="Google Shape;107;g1726a4ce04a_1_10"/>
          <p:cNvSpPr txBox="1">
            <a:spLocks noGrp="1"/>
          </p:cNvSpPr>
          <p:nvPr>
            <p:ph type="title"/>
          </p:nvPr>
        </p:nvSpPr>
        <p:spPr>
          <a:xfrm>
            <a:off x="478475" y="891001"/>
            <a:ext cx="8763000" cy="609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ES" sz="3500"/>
              <a:t>Objetivos</a:t>
            </a:r>
            <a:endParaRPr sz="3500"/>
          </a:p>
        </p:txBody>
      </p:sp>
      <p:sp>
        <p:nvSpPr>
          <p:cNvPr id="108" name="Google Shape;108;g1726a4ce04a_1_10"/>
          <p:cNvSpPr txBox="1">
            <a:spLocks noGrp="1"/>
          </p:cNvSpPr>
          <p:nvPr>
            <p:ph type="body" idx="3"/>
          </p:nvPr>
        </p:nvSpPr>
        <p:spPr>
          <a:xfrm>
            <a:off x="401522" y="1885192"/>
            <a:ext cx="8763000" cy="5550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22D3C6"/>
              </a:buClr>
              <a:buSzPts val="2000"/>
              <a:buFont typeface="Arial"/>
              <a:buNone/>
            </a:pPr>
            <a:r>
              <a:rPr lang="es-ES"/>
              <a:t>¿Es SpaceX eficaz?</a:t>
            </a:r>
            <a:endParaRPr/>
          </a:p>
          <a:p>
            <a:pPr marL="11112" lvl="0" indent="1588" algn="l" rtl="0">
              <a:lnSpc>
                <a:spcPct val="100000"/>
              </a:lnSpc>
              <a:spcBef>
                <a:spcPts val="0"/>
              </a:spcBef>
              <a:spcAft>
                <a:spcPts val="0"/>
              </a:spcAft>
              <a:buClr>
                <a:srgbClr val="22D3C6"/>
              </a:buClr>
              <a:buSzPts val="2000"/>
              <a:buFont typeface="Arial"/>
              <a:buNone/>
            </a:pPr>
            <a:endParaRPr/>
          </a:p>
        </p:txBody>
      </p:sp>
      <p:sp>
        <p:nvSpPr>
          <p:cNvPr id="109" name="Google Shape;109;g1726a4ce04a_1_10"/>
          <p:cNvSpPr txBox="1"/>
          <p:nvPr/>
        </p:nvSpPr>
        <p:spPr>
          <a:xfrm>
            <a:off x="10280650" y="7089775"/>
            <a:ext cx="4200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chemeClr val="dk1"/>
                </a:solidFill>
                <a:latin typeface="Arial"/>
                <a:ea typeface="Arial"/>
                <a:cs typeface="Arial"/>
                <a:sym typeface="Arial"/>
              </a:rPr>
              <a:t>4</a:t>
            </a:fld>
            <a:endParaRPr sz="900" b="1">
              <a:solidFill>
                <a:schemeClr val="dk1"/>
              </a:solidFill>
              <a:latin typeface="Arial"/>
              <a:ea typeface="Arial"/>
              <a:cs typeface="Arial"/>
              <a:sym typeface="Arial"/>
            </a:endParaRPr>
          </a:p>
        </p:txBody>
      </p:sp>
      <p:sp>
        <p:nvSpPr>
          <p:cNvPr id="110" name="Google Shape;110;g1726a4ce04a_1_10"/>
          <p:cNvSpPr/>
          <p:nvPr/>
        </p:nvSpPr>
        <p:spPr>
          <a:xfrm>
            <a:off x="2127250" y="-317500"/>
            <a:ext cx="914400" cy="9144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b="1">
              <a:solidFill>
                <a:srgbClr val="0F4890"/>
              </a:solidFill>
              <a:latin typeface="Montserrat"/>
              <a:ea typeface="Montserrat"/>
              <a:cs typeface="Montserrat"/>
              <a:sym typeface="Montserrat"/>
            </a:endParaRPr>
          </a:p>
        </p:txBody>
      </p:sp>
      <p:sp>
        <p:nvSpPr>
          <p:cNvPr id="111" name="Google Shape;111;g1726a4ce04a_1_10"/>
          <p:cNvSpPr txBox="1">
            <a:spLocks noGrp="1"/>
          </p:cNvSpPr>
          <p:nvPr>
            <p:ph type="body" idx="1"/>
          </p:nvPr>
        </p:nvSpPr>
        <p:spPr>
          <a:xfrm>
            <a:off x="755650" y="430237"/>
            <a:ext cx="8763000" cy="276900"/>
          </a:xfrm>
          <a:prstGeom prst="rect">
            <a:avLst/>
          </a:prstGeom>
          <a:noFill/>
          <a:ln>
            <a:noFill/>
          </a:ln>
        </p:spPr>
        <p:txBody>
          <a:bodyPr spcFirstLastPara="1" wrap="square" lIns="91425" tIns="45700" rIns="91425" bIns="45700" anchor="t" anchorCtr="0">
            <a:noAutofit/>
          </a:bodyPr>
          <a:lstStyle/>
          <a:p>
            <a:pPr marL="0" lvl="0" indent="0" algn="l" rtl="0">
              <a:lnSpc>
                <a:spcPct val="109090"/>
              </a:lnSpc>
              <a:spcBef>
                <a:spcPts val="0"/>
              </a:spcBef>
              <a:spcAft>
                <a:spcPts val="0"/>
              </a:spcAft>
              <a:buClr>
                <a:srgbClr val="FFEA4F"/>
              </a:buClr>
              <a:buSzPts val="5500"/>
              <a:buFont typeface="Arial"/>
              <a:buNone/>
            </a:pPr>
            <a:r>
              <a:rPr lang="es-ES">
                <a:solidFill>
                  <a:schemeClr val="lt1"/>
                </a:solidFill>
              </a:rPr>
              <a:t>Analizando SpaceX</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g1726a4ce04a_1_21"/>
          <p:cNvPicPr preferRelativeResize="0"/>
          <p:nvPr/>
        </p:nvPicPr>
        <p:blipFill rotWithShape="1">
          <a:blip r:embed="rId3">
            <a:alphaModFix/>
          </a:blip>
          <a:srcRect b="15476"/>
          <a:stretch/>
        </p:blipFill>
        <p:spPr>
          <a:xfrm>
            <a:off x="0" y="-824523"/>
            <a:ext cx="10807700" cy="3055324"/>
          </a:xfrm>
          <a:prstGeom prst="rect">
            <a:avLst/>
          </a:prstGeom>
          <a:noFill/>
          <a:ln>
            <a:noFill/>
          </a:ln>
        </p:spPr>
      </p:pic>
      <p:sp>
        <p:nvSpPr>
          <p:cNvPr id="117" name="Google Shape;117;g1726a4ce04a_1_21"/>
          <p:cNvSpPr/>
          <p:nvPr/>
        </p:nvSpPr>
        <p:spPr>
          <a:xfrm>
            <a:off x="0" y="2025825"/>
            <a:ext cx="38085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8" name="Google Shape;118;g1726a4ce04a_1_21"/>
          <p:cNvSpPr txBox="1">
            <a:spLocks noGrp="1"/>
          </p:cNvSpPr>
          <p:nvPr>
            <p:ph type="body" idx="2"/>
          </p:nvPr>
        </p:nvSpPr>
        <p:spPr>
          <a:xfrm>
            <a:off x="565175" y="2659925"/>
            <a:ext cx="3768000" cy="3271500"/>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None/>
            </a:pPr>
            <a:r>
              <a:rPr lang="es-ES" sz="1200" dirty="0"/>
              <a:t>Crearemos una ETL para obtener los datos y subirlos a una base de datos MySQL. </a:t>
            </a:r>
            <a:endParaRPr sz="1200" dirty="0"/>
          </a:p>
          <a:p>
            <a:pPr marL="0" lvl="0" indent="0" algn="l" rtl="0">
              <a:spcBef>
                <a:spcPts val="0"/>
              </a:spcBef>
              <a:spcAft>
                <a:spcPts val="0"/>
              </a:spcAft>
              <a:buNone/>
            </a:pPr>
            <a:endParaRPr sz="1200" dirty="0"/>
          </a:p>
          <a:p>
            <a:pPr marL="0" lvl="0" indent="0" algn="l" rtl="0">
              <a:spcBef>
                <a:spcPts val="0"/>
              </a:spcBef>
              <a:spcAft>
                <a:spcPts val="0"/>
              </a:spcAft>
              <a:buNone/>
            </a:pPr>
            <a:r>
              <a:rPr lang="es-ES" sz="1200" dirty="0"/>
              <a:t>Exploraremos dichas fuentes para obtener los datos para ver cuál se ajusta mejor a nuestras necesidades.</a:t>
            </a:r>
            <a:endParaRPr sz="1200" dirty="0"/>
          </a:p>
          <a:p>
            <a:pPr marL="11112" lvl="0" indent="1588" algn="l" rtl="0">
              <a:lnSpc>
                <a:spcPct val="100000"/>
              </a:lnSpc>
              <a:spcBef>
                <a:spcPts val="0"/>
              </a:spcBef>
              <a:spcAft>
                <a:spcPts val="0"/>
              </a:spcAft>
              <a:buClr>
                <a:srgbClr val="061121"/>
              </a:buClr>
              <a:buSzPts val="1800"/>
              <a:buFont typeface="Arial"/>
              <a:buNone/>
            </a:pPr>
            <a:endParaRPr sz="1800" dirty="0"/>
          </a:p>
          <a:p>
            <a:pPr marL="0" lvl="0" indent="0" algn="l" rtl="0">
              <a:lnSpc>
                <a:spcPct val="100000"/>
              </a:lnSpc>
              <a:spcBef>
                <a:spcPts val="0"/>
              </a:spcBef>
              <a:spcAft>
                <a:spcPts val="0"/>
              </a:spcAft>
              <a:buClr>
                <a:srgbClr val="061121"/>
              </a:buClr>
              <a:buSzPts val="2000"/>
              <a:buFont typeface="Arial"/>
              <a:buNone/>
            </a:pPr>
            <a:endParaRPr dirty="0"/>
          </a:p>
        </p:txBody>
      </p:sp>
      <p:sp>
        <p:nvSpPr>
          <p:cNvPr id="119" name="Google Shape;119;g1726a4ce04a_1_21"/>
          <p:cNvSpPr txBox="1">
            <a:spLocks noGrp="1"/>
          </p:cNvSpPr>
          <p:nvPr>
            <p:ph type="title"/>
          </p:nvPr>
        </p:nvSpPr>
        <p:spPr>
          <a:xfrm>
            <a:off x="478475" y="891001"/>
            <a:ext cx="8763000" cy="609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ES" sz="3500">
                <a:solidFill>
                  <a:srgbClr val="FFFFFF"/>
                </a:solidFill>
              </a:rPr>
              <a:t>Etapas</a:t>
            </a:r>
            <a:endParaRPr sz="3500">
              <a:solidFill>
                <a:srgbClr val="FFFFFF"/>
              </a:solidFill>
            </a:endParaRPr>
          </a:p>
        </p:txBody>
      </p:sp>
      <p:sp>
        <p:nvSpPr>
          <p:cNvPr id="120" name="Google Shape;120;g1726a4ce04a_1_21"/>
          <p:cNvSpPr txBox="1">
            <a:spLocks noGrp="1"/>
          </p:cNvSpPr>
          <p:nvPr>
            <p:ph type="body" idx="3"/>
          </p:nvPr>
        </p:nvSpPr>
        <p:spPr>
          <a:xfrm>
            <a:off x="252700" y="2060851"/>
            <a:ext cx="3768000" cy="5550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22D3C6"/>
              </a:buClr>
              <a:buSzPts val="2000"/>
              <a:buFont typeface="Arial"/>
              <a:buNone/>
            </a:pPr>
            <a:r>
              <a:rPr lang="es-ES" dirty="0">
                <a:solidFill>
                  <a:schemeClr val="lt1"/>
                </a:solidFill>
              </a:rPr>
              <a:t>1 – </a:t>
            </a:r>
            <a:r>
              <a:rPr lang="es-ES" dirty="0" err="1">
                <a:solidFill>
                  <a:schemeClr val="lt1"/>
                </a:solidFill>
              </a:rPr>
              <a:t>Exploratory</a:t>
            </a:r>
            <a:r>
              <a:rPr lang="es-ES" dirty="0">
                <a:solidFill>
                  <a:schemeClr val="lt1"/>
                </a:solidFill>
              </a:rPr>
              <a:t> </a:t>
            </a:r>
            <a:r>
              <a:rPr lang="es-ES" dirty="0" err="1">
                <a:solidFill>
                  <a:schemeClr val="lt1"/>
                </a:solidFill>
              </a:rPr>
              <a:t>analysis</a:t>
            </a:r>
            <a:r>
              <a:rPr lang="es-ES" dirty="0">
                <a:solidFill>
                  <a:schemeClr val="lt1"/>
                </a:solidFill>
              </a:rPr>
              <a:t> </a:t>
            </a:r>
            <a:endParaRPr dirty="0">
              <a:solidFill>
                <a:schemeClr val="lt1"/>
              </a:solidFill>
            </a:endParaRPr>
          </a:p>
        </p:txBody>
      </p:sp>
      <p:sp>
        <p:nvSpPr>
          <p:cNvPr id="121" name="Google Shape;121;g1726a4ce04a_1_21"/>
          <p:cNvSpPr txBox="1"/>
          <p:nvPr/>
        </p:nvSpPr>
        <p:spPr>
          <a:xfrm>
            <a:off x="10280650" y="7089775"/>
            <a:ext cx="4200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chemeClr val="dk1"/>
                </a:solidFill>
                <a:latin typeface="Arial"/>
                <a:ea typeface="Arial"/>
                <a:cs typeface="Arial"/>
                <a:sym typeface="Arial"/>
              </a:rPr>
              <a:t>5</a:t>
            </a:fld>
            <a:endParaRPr sz="900" b="1">
              <a:solidFill>
                <a:schemeClr val="dk1"/>
              </a:solidFill>
              <a:latin typeface="Arial"/>
              <a:ea typeface="Arial"/>
              <a:cs typeface="Arial"/>
              <a:sym typeface="Arial"/>
            </a:endParaRPr>
          </a:p>
        </p:txBody>
      </p:sp>
      <p:sp>
        <p:nvSpPr>
          <p:cNvPr id="122" name="Google Shape;122;g1726a4ce04a_1_21"/>
          <p:cNvSpPr/>
          <p:nvPr/>
        </p:nvSpPr>
        <p:spPr>
          <a:xfrm>
            <a:off x="2127250" y="-317500"/>
            <a:ext cx="914400" cy="9144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b="1">
              <a:solidFill>
                <a:srgbClr val="0F4890"/>
              </a:solidFill>
              <a:latin typeface="Montserrat"/>
              <a:ea typeface="Montserrat"/>
              <a:cs typeface="Montserrat"/>
              <a:sym typeface="Montserrat"/>
            </a:endParaRPr>
          </a:p>
        </p:txBody>
      </p:sp>
      <p:sp>
        <p:nvSpPr>
          <p:cNvPr id="123" name="Google Shape;123;g1726a4ce04a_1_21"/>
          <p:cNvSpPr txBox="1">
            <a:spLocks noGrp="1"/>
          </p:cNvSpPr>
          <p:nvPr>
            <p:ph type="body" idx="1"/>
          </p:nvPr>
        </p:nvSpPr>
        <p:spPr>
          <a:xfrm>
            <a:off x="755650" y="430237"/>
            <a:ext cx="8763000" cy="276900"/>
          </a:xfrm>
          <a:prstGeom prst="rect">
            <a:avLst/>
          </a:prstGeom>
          <a:noFill/>
          <a:ln>
            <a:noFill/>
          </a:ln>
        </p:spPr>
        <p:txBody>
          <a:bodyPr spcFirstLastPara="1" wrap="square" lIns="91425" tIns="45700" rIns="91425" bIns="45700" anchor="t" anchorCtr="0">
            <a:noAutofit/>
          </a:bodyPr>
          <a:lstStyle/>
          <a:p>
            <a:pPr marL="0" lvl="0" indent="0" algn="l" rtl="0">
              <a:lnSpc>
                <a:spcPct val="109090"/>
              </a:lnSpc>
              <a:spcBef>
                <a:spcPts val="0"/>
              </a:spcBef>
              <a:spcAft>
                <a:spcPts val="0"/>
              </a:spcAft>
              <a:buClr>
                <a:srgbClr val="FFEA4F"/>
              </a:buClr>
              <a:buSzPts val="5500"/>
              <a:buFont typeface="Arial"/>
              <a:buNone/>
            </a:pPr>
            <a:r>
              <a:rPr lang="es-ES">
                <a:solidFill>
                  <a:schemeClr val="lt1"/>
                </a:solidFill>
              </a:rPr>
              <a:t>Analizando SpaceX</a:t>
            </a:r>
            <a:endParaRPr>
              <a:solidFill>
                <a:schemeClr val="lt1"/>
              </a:solidFill>
            </a:endParaRPr>
          </a:p>
        </p:txBody>
      </p:sp>
      <p:sp>
        <p:nvSpPr>
          <p:cNvPr id="124" name="Google Shape;124;g1726a4ce04a_1_21"/>
          <p:cNvSpPr/>
          <p:nvPr/>
        </p:nvSpPr>
        <p:spPr>
          <a:xfrm>
            <a:off x="6999200" y="2025825"/>
            <a:ext cx="38085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5" name="Google Shape;125;g1726a4ce04a_1_21"/>
          <p:cNvSpPr txBox="1">
            <a:spLocks noGrp="1"/>
          </p:cNvSpPr>
          <p:nvPr>
            <p:ph type="body" idx="3"/>
          </p:nvPr>
        </p:nvSpPr>
        <p:spPr>
          <a:xfrm>
            <a:off x="7794300" y="2025825"/>
            <a:ext cx="2589000" cy="5550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22D3C6"/>
              </a:buClr>
              <a:buSzPts val="2000"/>
              <a:buFont typeface="Arial"/>
              <a:buNone/>
            </a:pPr>
            <a:r>
              <a:rPr lang="es-ES">
                <a:solidFill>
                  <a:schemeClr val="lt1"/>
                </a:solidFill>
              </a:rPr>
              <a:t>3 - SQL Exploration </a:t>
            </a:r>
            <a:endParaRPr>
              <a:solidFill>
                <a:schemeClr val="lt1"/>
              </a:solidFill>
            </a:endParaRPr>
          </a:p>
        </p:txBody>
      </p:sp>
      <p:sp>
        <p:nvSpPr>
          <p:cNvPr id="126" name="Google Shape;126;g1726a4ce04a_1_21"/>
          <p:cNvSpPr/>
          <p:nvPr/>
        </p:nvSpPr>
        <p:spPr>
          <a:xfrm>
            <a:off x="0" y="4243100"/>
            <a:ext cx="38085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7" name="Google Shape;127;g1726a4ce04a_1_21"/>
          <p:cNvSpPr txBox="1">
            <a:spLocks noGrp="1"/>
          </p:cNvSpPr>
          <p:nvPr>
            <p:ph type="body" idx="3"/>
          </p:nvPr>
        </p:nvSpPr>
        <p:spPr>
          <a:xfrm>
            <a:off x="722100" y="4243100"/>
            <a:ext cx="2364300" cy="555000"/>
          </a:xfrm>
          <a:prstGeom prst="rect">
            <a:avLst/>
          </a:prstGeom>
          <a:noFill/>
          <a:ln>
            <a:noFill/>
          </a:ln>
        </p:spPr>
        <p:txBody>
          <a:bodyPr spcFirstLastPara="1" wrap="square" lIns="91425" tIns="45700" rIns="91425" bIns="45700" anchor="t" anchorCtr="0">
            <a:noAutofit/>
          </a:bodyPr>
          <a:lstStyle/>
          <a:p>
            <a:pPr marL="11112" lvl="0" indent="1588" algn="ctr" rtl="0">
              <a:lnSpc>
                <a:spcPct val="100000"/>
              </a:lnSpc>
              <a:spcBef>
                <a:spcPts val="0"/>
              </a:spcBef>
              <a:spcAft>
                <a:spcPts val="0"/>
              </a:spcAft>
              <a:buClr>
                <a:srgbClr val="22D3C6"/>
              </a:buClr>
              <a:buSzPts val="2000"/>
              <a:buFont typeface="Arial"/>
              <a:buNone/>
            </a:pPr>
            <a:r>
              <a:rPr lang="es-ES">
                <a:solidFill>
                  <a:schemeClr val="lt1"/>
                </a:solidFill>
              </a:rPr>
              <a:t>2 - Data Cleaning</a:t>
            </a:r>
            <a:endParaRPr>
              <a:solidFill>
                <a:schemeClr val="lt1"/>
              </a:solidFill>
            </a:endParaRPr>
          </a:p>
        </p:txBody>
      </p:sp>
      <p:sp>
        <p:nvSpPr>
          <p:cNvPr id="128" name="Google Shape;128;g1726a4ce04a_1_21"/>
          <p:cNvSpPr txBox="1">
            <a:spLocks noGrp="1"/>
          </p:cNvSpPr>
          <p:nvPr>
            <p:ph type="body" idx="2"/>
          </p:nvPr>
        </p:nvSpPr>
        <p:spPr>
          <a:xfrm>
            <a:off x="565175" y="4798100"/>
            <a:ext cx="3768000" cy="32715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ES" sz="1200"/>
              <a:t>Pese a realizar una selección de la fuente los datos necesitarán cierto tratamiento. </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s-ES" sz="1200"/>
              <a:t>Utilizaremos Pandas y Numpy para completar valores, deshacernos de columnas innecesarias y presentar ciertas estadísticas.</a:t>
            </a:r>
            <a:endParaRPr sz="1200"/>
          </a:p>
          <a:p>
            <a:pPr marL="11112" lvl="0" indent="1588" algn="l" rtl="0">
              <a:lnSpc>
                <a:spcPct val="100000"/>
              </a:lnSpc>
              <a:spcBef>
                <a:spcPts val="0"/>
              </a:spcBef>
              <a:spcAft>
                <a:spcPts val="0"/>
              </a:spcAft>
              <a:buClr>
                <a:srgbClr val="061121"/>
              </a:buClr>
              <a:buSzPts val="1800"/>
              <a:buFont typeface="Arial"/>
              <a:buNone/>
            </a:pPr>
            <a:endParaRPr sz="1800"/>
          </a:p>
          <a:p>
            <a:pPr marL="0" lvl="0" indent="0" algn="l" rtl="0">
              <a:lnSpc>
                <a:spcPct val="100000"/>
              </a:lnSpc>
              <a:spcBef>
                <a:spcPts val="0"/>
              </a:spcBef>
              <a:spcAft>
                <a:spcPts val="0"/>
              </a:spcAft>
              <a:buClr>
                <a:srgbClr val="061121"/>
              </a:buClr>
              <a:buSzPts val="2000"/>
              <a:buFont typeface="Arial"/>
              <a:buNone/>
            </a:pPr>
            <a:endParaRPr/>
          </a:p>
        </p:txBody>
      </p:sp>
      <p:sp>
        <p:nvSpPr>
          <p:cNvPr id="129" name="Google Shape;129;g1726a4ce04a_1_21"/>
          <p:cNvSpPr/>
          <p:nvPr/>
        </p:nvSpPr>
        <p:spPr>
          <a:xfrm>
            <a:off x="6999200" y="4189700"/>
            <a:ext cx="38085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0" name="Google Shape;130;g1726a4ce04a_1_21"/>
          <p:cNvSpPr txBox="1">
            <a:spLocks noGrp="1"/>
          </p:cNvSpPr>
          <p:nvPr>
            <p:ph type="body" idx="3"/>
          </p:nvPr>
        </p:nvSpPr>
        <p:spPr>
          <a:xfrm>
            <a:off x="7681950" y="4189700"/>
            <a:ext cx="2944800" cy="5550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22D3C6"/>
              </a:buClr>
              <a:buSzPts val="2000"/>
              <a:buFont typeface="Arial"/>
              <a:buNone/>
            </a:pPr>
            <a:r>
              <a:rPr lang="es-ES">
                <a:solidFill>
                  <a:schemeClr val="lt1"/>
                </a:solidFill>
              </a:rPr>
              <a:t>4 - Data visualization</a:t>
            </a:r>
            <a:endParaRPr>
              <a:solidFill>
                <a:schemeClr val="lt1"/>
              </a:solidFill>
            </a:endParaRPr>
          </a:p>
        </p:txBody>
      </p:sp>
      <p:sp>
        <p:nvSpPr>
          <p:cNvPr id="131" name="Google Shape;131;g1726a4ce04a_1_21"/>
          <p:cNvSpPr txBox="1">
            <a:spLocks noGrp="1"/>
          </p:cNvSpPr>
          <p:nvPr>
            <p:ph type="body" idx="2"/>
          </p:nvPr>
        </p:nvSpPr>
        <p:spPr>
          <a:xfrm>
            <a:off x="6858750" y="2550675"/>
            <a:ext cx="3768000" cy="3271500"/>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None/>
            </a:pPr>
            <a:r>
              <a:rPr lang="es-ES" sz="1200" dirty="0"/>
              <a:t>Para contestar preguntas que nos puedan ofrecer una visión sobre la evolución de SpaceX haremos uso de SQL.</a:t>
            </a:r>
            <a:endParaRPr sz="1200" dirty="0"/>
          </a:p>
          <a:p>
            <a:pPr marL="0" lvl="0" indent="0" algn="l" rtl="0">
              <a:spcBef>
                <a:spcPts val="0"/>
              </a:spcBef>
              <a:spcAft>
                <a:spcPts val="0"/>
              </a:spcAft>
              <a:buNone/>
            </a:pPr>
            <a:endParaRPr sz="1200" dirty="0"/>
          </a:p>
          <a:p>
            <a:pPr marL="0" lvl="0" indent="0" algn="l" rtl="0">
              <a:spcBef>
                <a:spcPts val="0"/>
              </a:spcBef>
              <a:spcAft>
                <a:spcPts val="0"/>
              </a:spcAft>
              <a:buNone/>
            </a:pPr>
            <a:r>
              <a:rPr lang="es-ES" sz="1200" dirty="0"/>
              <a:t>Subiremos nuestros datos a una base de datos de MySQL y realizaremos diferentes </a:t>
            </a:r>
            <a:r>
              <a:rPr lang="es-ES" sz="1200" dirty="0" err="1"/>
              <a:t>queries</a:t>
            </a:r>
            <a:r>
              <a:rPr lang="es-ES" sz="1200" dirty="0"/>
              <a:t> mediante </a:t>
            </a:r>
            <a:r>
              <a:rPr lang="es-ES" sz="1200" dirty="0" err="1"/>
              <a:t>SQLAlchemy</a:t>
            </a:r>
            <a:endParaRPr sz="1200" dirty="0"/>
          </a:p>
          <a:p>
            <a:pPr marL="11112" lvl="0" indent="1588" algn="l" rtl="0">
              <a:lnSpc>
                <a:spcPct val="100000"/>
              </a:lnSpc>
              <a:spcBef>
                <a:spcPts val="0"/>
              </a:spcBef>
              <a:spcAft>
                <a:spcPts val="0"/>
              </a:spcAft>
              <a:buClr>
                <a:srgbClr val="061121"/>
              </a:buClr>
              <a:buSzPts val="1800"/>
              <a:buFont typeface="Arial"/>
              <a:buNone/>
            </a:pPr>
            <a:endParaRPr sz="1800" dirty="0"/>
          </a:p>
          <a:p>
            <a:pPr marL="0" lvl="0" indent="0" algn="l" rtl="0">
              <a:lnSpc>
                <a:spcPct val="100000"/>
              </a:lnSpc>
              <a:spcBef>
                <a:spcPts val="0"/>
              </a:spcBef>
              <a:spcAft>
                <a:spcPts val="0"/>
              </a:spcAft>
              <a:buClr>
                <a:srgbClr val="061121"/>
              </a:buClr>
              <a:buSzPts val="2000"/>
              <a:buFont typeface="Arial"/>
              <a:buNone/>
            </a:pPr>
            <a:endParaRPr dirty="0"/>
          </a:p>
        </p:txBody>
      </p:sp>
      <p:sp>
        <p:nvSpPr>
          <p:cNvPr id="132" name="Google Shape;132;g1726a4ce04a_1_21"/>
          <p:cNvSpPr txBox="1">
            <a:spLocks noGrp="1"/>
          </p:cNvSpPr>
          <p:nvPr>
            <p:ph type="body" idx="2"/>
          </p:nvPr>
        </p:nvSpPr>
        <p:spPr>
          <a:xfrm>
            <a:off x="6858750" y="4637900"/>
            <a:ext cx="3768000" cy="32715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061121"/>
              </a:buClr>
              <a:buSzPts val="1800"/>
              <a:buFont typeface="Arial"/>
              <a:buNone/>
            </a:pPr>
            <a:r>
              <a:rPr lang="es-ES" sz="1200"/>
              <a:t>Un buen Report tiene que estar acompañado de una buena visualización. </a:t>
            </a:r>
            <a:endParaRPr sz="1200"/>
          </a:p>
          <a:p>
            <a:pPr marL="11112" lvl="0" indent="1588" algn="l" rtl="0">
              <a:lnSpc>
                <a:spcPct val="100000"/>
              </a:lnSpc>
              <a:spcBef>
                <a:spcPts val="0"/>
              </a:spcBef>
              <a:spcAft>
                <a:spcPts val="0"/>
              </a:spcAft>
              <a:buClr>
                <a:srgbClr val="061121"/>
              </a:buClr>
              <a:buSzPts val="1800"/>
              <a:buFont typeface="Arial"/>
              <a:buNone/>
            </a:pPr>
            <a:endParaRPr sz="1200"/>
          </a:p>
          <a:p>
            <a:pPr marL="11112" lvl="0" indent="1588" algn="l" rtl="0">
              <a:lnSpc>
                <a:spcPct val="100000"/>
              </a:lnSpc>
              <a:spcBef>
                <a:spcPts val="0"/>
              </a:spcBef>
              <a:spcAft>
                <a:spcPts val="0"/>
              </a:spcAft>
              <a:buClr>
                <a:srgbClr val="061121"/>
              </a:buClr>
              <a:buSzPts val="1800"/>
              <a:buFont typeface="Arial"/>
              <a:buNone/>
            </a:pPr>
            <a:r>
              <a:rPr lang="es-ES" sz="1200"/>
              <a:t>Aprenderemos diferentes técnicas para visualizar los datos con librerías como matplotlib o seaborn. </a:t>
            </a:r>
            <a:endParaRPr sz="1200"/>
          </a:p>
          <a:p>
            <a:pPr marL="0" lvl="0" indent="0" algn="l" rtl="0">
              <a:lnSpc>
                <a:spcPct val="100000"/>
              </a:lnSpc>
              <a:spcBef>
                <a:spcPts val="0"/>
              </a:spcBef>
              <a:spcAft>
                <a:spcPts val="0"/>
              </a:spcAft>
              <a:buClr>
                <a:srgbClr val="061121"/>
              </a:buClr>
              <a:buSzPts val="2000"/>
              <a:buFont typeface="Arial"/>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626725" y="871350"/>
            <a:ext cx="9686290" cy="6558823"/>
            <a:chOff x="626725" y="871350"/>
            <a:chExt cx="9686290" cy="6558823"/>
          </a:xfrm>
        </p:grpSpPr>
        <p:sp>
          <p:nvSpPr>
            <p:cNvPr id="3" name="object 3"/>
            <p:cNvSpPr/>
            <p:nvPr/>
          </p:nvSpPr>
          <p:spPr>
            <a:xfrm>
              <a:off x="626725" y="871350"/>
              <a:ext cx="9686290" cy="5114290"/>
            </a:xfrm>
            <a:custGeom>
              <a:avLst/>
              <a:gdLst/>
              <a:ahLst/>
              <a:cxnLst/>
              <a:rect l="l" t="t" r="r" b="b"/>
              <a:pathLst>
                <a:path w="9686290" h="5114290">
                  <a:moveTo>
                    <a:pt x="9686099" y="5114099"/>
                  </a:moveTo>
                  <a:lnTo>
                    <a:pt x="0" y="5114099"/>
                  </a:lnTo>
                  <a:lnTo>
                    <a:pt x="0" y="0"/>
                  </a:lnTo>
                  <a:lnTo>
                    <a:pt x="9686099" y="0"/>
                  </a:lnTo>
                  <a:lnTo>
                    <a:pt x="9686099" y="5114099"/>
                  </a:lnTo>
                  <a:close/>
                </a:path>
              </a:pathLst>
            </a:custGeom>
            <a:solidFill>
              <a:srgbClr val="FFFFFF"/>
            </a:solidFill>
          </p:spPr>
          <p:txBody>
            <a:bodyPr wrap="square" lIns="0" tIns="0" rIns="0" bIns="0" rtlCol="0"/>
            <a:lstStyle/>
            <a:p>
              <a:endParaRPr/>
            </a:p>
          </p:txBody>
        </p:sp>
        <p:pic>
          <p:nvPicPr>
            <p:cNvPr id="4" name="object 4"/>
            <p:cNvPicPr/>
            <p:nvPr/>
          </p:nvPicPr>
          <p:blipFill>
            <a:blip r:embed="rId2" cstate="print"/>
            <a:stretch>
              <a:fillRect/>
            </a:stretch>
          </p:blipFill>
          <p:spPr>
            <a:xfrm>
              <a:off x="6769175" y="5360450"/>
              <a:ext cx="3103049" cy="2069723"/>
            </a:xfrm>
            <a:prstGeom prst="rect">
              <a:avLst/>
            </a:prstGeom>
          </p:spPr>
        </p:pic>
        <p:pic>
          <p:nvPicPr>
            <p:cNvPr id="5" name="object 5"/>
            <p:cNvPicPr/>
            <p:nvPr/>
          </p:nvPicPr>
          <p:blipFill>
            <a:blip r:embed="rId3" cstate="print">
              <a:extLst>
                <a:ext uri="{28A0092B-C50C-407E-A947-70E740481C1C}">
                  <a14:useLocalDpi xmlns:a14="http://schemas.microsoft.com/office/drawing/2010/main" val="0"/>
                </a:ext>
              </a:extLst>
            </a:blip>
            <a:srcRect/>
            <a:stretch/>
          </p:blipFill>
          <p:spPr>
            <a:xfrm>
              <a:off x="1025825" y="2341322"/>
              <a:ext cx="2091149" cy="2788199"/>
            </a:xfrm>
            <a:prstGeom prst="ellipse">
              <a:avLst/>
            </a:prstGeom>
          </p:spPr>
        </p:pic>
      </p:grpSp>
      <p:sp>
        <p:nvSpPr>
          <p:cNvPr id="6" name="object 6"/>
          <p:cNvSpPr txBox="1"/>
          <p:nvPr/>
        </p:nvSpPr>
        <p:spPr>
          <a:xfrm>
            <a:off x="4689929" y="3205789"/>
            <a:ext cx="2972678" cy="1428596"/>
          </a:xfrm>
          <a:prstGeom prst="rect">
            <a:avLst/>
          </a:prstGeom>
        </p:spPr>
        <p:txBody>
          <a:bodyPr vert="horz" wrap="square" lIns="0" tIns="12700" rIns="0" bIns="0" rtlCol="0">
            <a:spAutoFit/>
          </a:bodyPr>
          <a:lstStyle/>
          <a:p>
            <a:pPr marL="913765">
              <a:lnSpc>
                <a:spcPct val="100000"/>
              </a:lnSpc>
              <a:spcBef>
                <a:spcPts val="100"/>
              </a:spcBef>
            </a:pPr>
            <a:r>
              <a:rPr sz="3200" b="1" spc="-10" dirty="0">
                <a:latin typeface="Calibri"/>
                <a:cs typeface="Calibri"/>
              </a:rPr>
              <a:t>Contacto:</a:t>
            </a:r>
            <a:endParaRPr sz="3200" dirty="0">
              <a:latin typeface="Calibri"/>
              <a:cs typeface="Calibri"/>
            </a:endParaRPr>
          </a:p>
          <a:p>
            <a:pPr>
              <a:lnSpc>
                <a:spcPct val="100000"/>
              </a:lnSpc>
              <a:spcBef>
                <a:spcPts val="25"/>
              </a:spcBef>
            </a:pPr>
            <a:endParaRPr sz="3200" dirty="0">
              <a:latin typeface="Calibri"/>
              <a:cs typeface="Calibri"/>
            </a:endParaRPr>
          </a:p>
          <a:p>
            <a:pPr marL="12700" algn="ctr">
              <a:lnSpc>
                <a:spcPct val="100000"/>
              </a:lnSpc>
            </a:pPr>
            <a:r>
              <a:rPr lang="es-ES" sz="2800" u="heavy" spc="30" dirty="0">
                <a:solidFill>
                  <a:srgbClr val="607D8B"/>
                </a:solidFill>
                <a:uFill>
                  <a:solidFill>
                    <a:srgbClr val="607D8B"/>
                  </a:solidFill>
                </a:uFill>
                <a:latin typeface="Verdana"/>
                <a:cs typeface="Verdana"/>
                <a:hlinkClick r:id="rId4"/>
              </a:rPr>
              <a:t>luis@lubay.es</a:t>
            </a:r>
            <a:endParaRPr sz="2800" dirty="0">
              <a:latin typeface="Verdana"/>
              <a:cs typeface="Verdan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D0143D"/>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480</Words>
  <Application>Microsoft Office PowerPoint</Application>
  <PresentationFormat>Personalizado</PresentationFormat>
  <Paragraphs>52</Paragraphs>
  <Slides>7</Slides>
  <Notes>6</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7</vt:i4>
      </vt:variant>
    </vt:vector>
  </HeadingPairs>
  <TitlesOfParts>
    <vt:vector size="12" baseType="lpstr">
      <vt:lpstr>Arial</vt:lpstr>
      <vt:lpstr>Verdana</vt:lpstr>
      <vt:lpstr>Montserrat</vt:lpstr>
      <vt:lpstr>Calibri</vt:lpstr>
      <vt:lpstr>Office Theme</vt:lpstr>
      <vt:lpstr>Presentación de PowerPoint</vt:lpstr>
      <vt:lpstr>Presentación de PowerPoint</vt:lpstr>
      <vt:lpstr>Contexto</vt:lpstr>
      <vt:lpstr>Objetivos</vt:lpstr>
      <vt:lpstr>Etapas</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Sastre Roca Luis</cp:lastModifiedBy>
  <cp:revision>3</cp:revision>
  <dcterms:created xsi:type="dcterms:W3CDTF">2021-05-28T10:18:10Z</dcterms:created>
  <dcterms:modified xsi:type="dcterms:W3CDTF">2022-11-03T22:21:00Z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2021-05-28T00:00:00Z</vt:filetime>
  </property>
  <property fmtid="{D5CDD505-2E9C-101B-9397-08002B2CF9AE}" pid="3" name="Creator">
    <vt:lpwstr>Adobe Illustrator 25.2 (Macintosh)</vt:lpwstr>
  </property>
  <property fmtid="{D5CDD505-2E9C-101B-9397-08002B2CF9AE}" pid="4" name="LastSaved">
    <vt:filetime>2021-05-28T00:00:00Z</vt:filetime>
  </property>
  <property fmtid="{D5CDD505-2E9C-101B-9397-08002B2CF9AE}" pid="5" name="ContentTypeId">
    <vt:lpwstr>0x010100A48F8B34F038034C9212CF433E252545</vt:lpwstr>
  </property>
  <property fmtid="{D5CDD505-2E9C-101B-9397-08002B2CF9AE}" pid="6" name="MediaServiceImageTags">
    <vt:lpwstr/>
  </property>
</Properties>
</file>